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8" r:id="rId3"/>
    <p:sldId id="270" r:id="rId4"/>
    <p:sldId id="276" r:id="rId5"/>
    <p:sldId id="279" r:id="rId6"/>
    <p:sldId id="275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D0FB"/>
    <a:srgbClr val="0084A5"/>
    <a:srgbClr val="3059A2"/>
    <a:srgbClr val="FF8FC7"/>
    <a:srgbClr val="D59C0E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89937" autoAdjust="0"/>
  </p:normalViewPr>
  <p:slideViewPr>
    <p:cSldViewPr snapToGrid="0" showGuides="1">
      <p:cViewPr varScale="1">
        <p:scale>
          <a:sx n="51" d="100"/>
          <a:sy n="51" d="100"/>
        </p:scale>
        <p:origin x="68" y="2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F498B-B2E1-4CFB-B623-70DEF9855D1E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9B328-75EF-4903-B932-E7F60FD8E0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459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Hvis</a:t>
            </a:r>
            <a:r>
              <a:rPr lang="en-GB" dirty="0"/>
              <a:t> der </a:t>
            </a:r>
            <a:r>
              <a:rPr lang="en-GB" dirty="0" err="1"/>
              <a:t>er</a:t>
            </a:r>
            <a:r>
              <a:rPr lang="en-GB" dirty="0"/>
              <a:t> 7 </a:t>
            </a:r>
            <a:r>
              <a:rPr lang="en-GB" dirty="0" err="1"/>
              <a:t>grupper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540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Hvis</a:t>
            </a:r>
            <a:r>
              <a:rPr lang="en-GB" dirty="0"/>
              <a:t> der </a:t>
            </a:r>
            <a:r>
              <a:rPr lang="en-GB" dirty="0" err="1"/>
              <a:t>er</a:t>
            </a:r>
            <a:r>
              <a:rPr lang="en-GB" dirty="0"/>
              <a:t> 8 </a:t>
            </a:r>
            <a:r>
              <a:rPr lang="en-GB" dirty="0" err="1"/>
              <a:t>grupper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275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Hvis</a:t>
            </a:r>
            <a:r>
              <a:rPr lang="en-GB" dirty="0"/>
              <a:t> der </a:t>
            </a:r>
            <a:r>
              <a:rPr lang="en-GB" dirty="0" err="1"/>
              <a:t>er</a:t>
            </a:r>
            <a:r>
              <a:rPr lang="en-GB" dirty="0"/>
              <a:t> 9 </a:t>
            </a:r>
            <a:r>
              <a:rPr lang="en-GB" dirty="0" err="1"/>
              <a:t>grupper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193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2.b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490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3.b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92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2.i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851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2.d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9B328-75EF-4903-B932-E7F60FD8E0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22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2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5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91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42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33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47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99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5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77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31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tx1">
                <a:lumMod val="75000"/>
                <a:lumOff val="2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57A-D7FC-45AC-8CA1-2EB472E1DDAF}" type="datetimeFigureOut">
              <a:rPr lang="en-GB" smtClean="0"/>
              <a:t>07/08/2018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28414-4FC7-42F2-A172-4D68B13B39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9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Spinning Wheel 7">
            <a:extLst>
              <a:ext uri="{FF2B5EF4-FFF2-40B4-BE49-F238E27FC236}">
                <a16:creationId xmlns:a16="http://schemas.microsoft.com/office/drawing/2014/main" id="{5CEC20CF-CDD9-4BCB-B32A-B422CAF343A9}"/>
              </a:ext>
            </a:extLst>
          </p:cNvPr>
          <p:cNvGrpSpPr/>
          <p:nvPr/>
        </p:nvGrpSpPr>
        <p:grpSpPr>
          <a:xfrm>
            <a:off x="2668568" y="178469"/>
            <a:ext cx="6909873" cy="6789491"/>
            <a:chOff x="2668568" y="178469"/>
            <a:chExt cx="6909873" cy="6789491"/>
          </a:xfrm>
        </p:grpSpPr>
        <p:sp>
          <p:nvSpPr>
            <p:cNvPr id="30" name="Segment 7">
              <a:extLst>
                <a:ext uri="{FF2B5EF4-FFF2-40B4-BE49-F238E27FC236}">
                  <a16:creationId xmlns:a16="http://schemas.microsoft.com/office/drawing/2014/main" id="{8C26D571-B371-4275-B50A-3390FD6E0798}"/>
                </a:ext>
              </a:extLst>
            </p:cNvPr>
            <p:cNvSpPr/>
            <p:nvPr/>
          </p:nvSpPr>
          <p:spPr>
            <a:xfrm rot="2340000">
              <a:off x="4175329" y="178469"/>
              <a:ext cx="2516878" cy="2411318"/>
            </a:xfrm>
            <a:custGeom>
              <a:avLst/>
              <a:gdLst>
                <a:gd name="connsiteX0" fmla="*/ 1134249 w 2516878"/>
                <a:gd name="connsiteY0" fmla="*/ 0 h 2411318"/>
                <a:gd name="connsiteX1" fmla="*/ 2516878 w 2516878"/>
                <a:gd name="connsiteY1" fmla="*/ 1707405 h 2411318"/>
                <a:gd name="connsiteX2" fmla="*/ 2201715 w 2516878"/>
                <a:gd name="connsiteY2" fmla="*/ 2287861 h 2411318"/>
                <a:gd name="connsiteX3" fmla="*/ 2200584 w 2516878"/>
                <a:gd name="connsiteY3" fmla="*/ 2411318 h 2411318"/>
                <a:gd name="connsiteX4" fmla="*/ 2315 w 2516878"/>
                <a:gd name="connsiteY4" fmla="*/ 2411317 h 2411318"/>
                <a:gd name="connsiteX5" fmla="*/ 0 w 2516878"/>
                <a:gd name="connsiteY5" fmla="*/ 2351376 h 2411318"/>
                <a:gd name="connsiteX6" fmla="*/ 1134249 w 2516878"/>
                <a:gd name="connsiteY6" fmla="*/ 0 h 241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6878" h="2411318">
                  <a:moveTo>
                    <a:pt x="1134249" y="0"/>
                  </a:moveTo>
                  <a:lnTo>
                    <a:pt x="2516878" y="1707405"/>
                  </a:lnTo>
                  <a:cubicBezTo>
                    <a:pt x="2331680" y="1857375"/>
                    <a:pt x="2224801" y="2068215"/>
                    <a:pt x="2201715" y="2287861"/>
                  </a:cubicBezTo>
                  <a:lnTo>
                    <a:pt x="2200584" y="2411318"/>
                  </a:lnTo>
                  <a:lnTo>
                    <a:pt x="2315" y="2411317"/>
                  </a:lnTo>
                  <a:lnTo>
                    <a:pt x="0" y="2351376"/>
                  </a:lnTo>
                  <a:cubicBezTo>
                    <a:pt x="8187" y="1469651"/>
                    <a:pt x="395478" y="598245"/>
                    <a:pt x="1134249" y="0"/>
                  </a:cubicBez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Segment 6">
              <a:extLst>
                <a:ext uri="{FF2B5EF4-FFF2-40B4-BE49-F238E27FC236}">
                  <a16:creationId xmlns:a16="http://schemas.microsoft.com/office/drawing/2014/main" id="{12D5038B-7E98-4F53-915F-EA6C76BC6999}"/>
                </a:ext>
              </a:extLst>
            </p:cNvPr>
            <p:cNvSpPr/>
            <p:nvPr/>
          </p:nvSpPr>
          <p:spPr>
            <a:xfrm rot="2340000">
              <a:off x="2668568" y="2064064"/>
              <a:ext cx="2526428" cy="2372701"/>
            </a:xfrm>
            <a:custGeom>
              <a:avLst/>
              <a:gdLst>
                <a:gd name="connsiteX0" fmla="*/ 0 w 2526428"/>
                <a:gd name="connsiteY0" fmla="*/ 0 h 2372701"/>
                <a:gd name="connsiteX1" fmla="*/ 2198097 w 2526428"/>
                <a:gd name="connsiteY1" fmla="*/ 0 h 2372701"/>
                <a:gd name="connsiteX2" fmla="*/ 2197744 w 2526428"/>
                <a:gd name="connsiteY2" fmla="*/ 38516 h 2372701"/>
                <a:gd name="connsiteX3" fmla="*/ 2386853 w 2526428"/>
                <a:gd name="connsiteY3" fmla="*/ 506242 h 2372701"/>
                <a:gd name="connsiteX4" fmla="*/ 2509931 w 2526428"/>
                <a:gd name="connsiteY4" fmla="*/ 630370 h 2372701"/>
                <a:gd name="connsiteX5" fmla="*/ 2526428 w 2526428"/>
                <a:gd name="connsiteY5" fmla="*/ 642613 h 2372701"/>
                <a:gd name="connsiteX6" fmla="*/ 1174735 w 2526428"/>
                <a:gd name="connsiteY6" fmla="*/ 2372701 h 2372701"/>
                <a:gd name="connsiteX7" fmla="*/ 1115862 w 2526428"/>
                <a:gd name="connsiteY7" fmla="*/ 2329010 h 2372701"/>
                <a:gd name="connsiteX8" fmla="*/ 679449 w 2526428"/>
                <a:gd name="connsiteY8" fmla="*/ 1888870 h 2372701"/>
                <a:gd name="connsiteX9" fmla="*/ 8897 w 2526428"/>
                <a:gd name="connsiteY9" fmla="*/ 230388 h 2372701"/>
                <a:gd name="connsiteX10" fmla="*/ 0 w 2526428"/>
                <a:gd name="connsiteY10" fmla="*/ 0 h 237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26428" h="2372701">
                  <a:moveTo>
                    <a:pt x="0" y="0"/>
                  </a:moveTo>
                  <a:lnTo>
                    <a:pt x="2198097" y="0"/>
                  </a:lnTo>
                  <a:lnTo>
                    <a:pt x="2197744" y="38516"/>
                  </a:lnTo>
                  <a:cubicBezTo>
                    <a:pt x="2212109" y="204113"/>
                    <a:pt x="2274375" y="367343"/>
                    <a:pt x="2386853" y="506242"/>
                  </a:cubicBezTo>
                  <a:cubicBezTo>
                    <a:pt x="2424346" y="552541"/>
                    <a:pt x="2465643" y="593946"/>
                    <a:pt x="2509931" y="630370"/>
                  </a:cubicBezTo>
                  <a:lnTo>
                    <a:pt x="2526428" y="642613"/>
                  </a:lnTo>
                  <a:lnTo>
                    <a:pt x="1174735" y="2372701"/>
                  </a:lnTo>
                  <a:lnTo>
                    <a:pt x="1115862" y="2329010"/>
                  </a:lnTo>
                  <a:cubicBezTo>
                    <a:pt x="958825" y="2199856"/>
                    <a:pt x="812392" y="2053042"/>
                    <a:pt x="679449" y="1888870"/>
                  </a:cubicBezTo>
                  <a:cubicBezTo>
                    <a:pt x="280619" y="1396357"/>
                    <a:pt x="59830" y="817570"/>
                    <a:pt x="8897" y="2303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egment 5">
              <a:extLst>
                <a:ext uri="{FF2B5EF4-FFF2-40B4-BE49-F238E27FC236}">
                  <a16:creationId xmlns:a16="http://schemas.microsoft.com/office/drawing/2014/main" id="{D838D939-CDAB-4C85-B9BD-D888D44F57B3}"/>
                </a:ext>
              </a:extLst>
            </p:cNvPr>
            <p:cNvSpPr/>
            <p:nvPr/>
          </p:nvSpPr>
          <p:spPr>
            <a:xfrm rot="2340000">
              <a:off x="3171904" y="3317657"/>
              <a:ext cx="2564759" cy="2378491"/>
            </a:xfrm>
            <a:custGeom>
              <a:avLst/>
              <a:gdLst>
                <a:gd name="connsiteX0" fmla="*/ 1351693 w 2564759"/>
                <a:gd name="connsiteY0" fmla="*/ 0 h 2378491"/>
                <a:gd name="connsiteX1" fmla="*/ 1400877 w 2564759"/>
                <a:gd name="connsiteY1" fmla="*/ 36501 h 2378491"/>
                <a:gd name="connsiteX2" fmla="*/ 1955254 w 2564759"/>
                <a:gd name="connsiteY2" fmla="*/ 178162 h 2378491"/>
                <a:gd name="connsiteX3" fmla="*/ 2070463 w 2564759"/>
                <a:gd name="connsiteY3" fmla="*/ 156794 h 2378491"/>
                <a:gd name="connsiteX4" fmla="*/ 2564759 w 2564759"/>
                <a:gd name="connsiteY4" fmla="*/ 2297827 h 2378491"/>
                <a:gd name="connsiteX5" fmla="*/ 2439656 w 2564759"/>
                <a:gd name="connsiteY5" fmla="*/ 2327350 h 2378491"/>
                <a:gd name="connsiteX6" fmla="*/ 181385 w 2564759"/>
                <a:gd name="connsiteY6" fmla="*/ 1864699 h 2378491"/>
                <a:gd name="connsiteX7" fmla="*/ 0 w 2564759"/>
                <a:gd name="connsiteY7" fmla="*/ 1730089 h 2378491"/>
                <a:gd name="connsiteX8" fmla="*/ 1351693 w 2564759"/>
                <a:gd name="connsiteY8" fmla="*/ 0 h 2378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64759" h="2378491">
                  <a:moveTo>
                    <a:pt x="1351693" y="0"/>
                  </a:moveTo>
                  <a:lnTo>
                    <a:pt x="1400877" y="36501"/>
                  </a:lnTo>
                  <a:cubicBezTo>
                    <a:pt x="1565640" y="146478"/>
                    <a:pt x="1762058" y="194921"/>
                    <a:pt x="1955254" y="178162"/>
                  </a:cubicBezTo>
                  <a:lnTo>
                    <a:pt x="2070463" y="156794"/>
                  </a:lnTo>
                  <a:lnTo>
                    <a:pt x="2564759" y="2297827"/>
                  </a:lnTo>
                  <a:lnTo>
                    <a:pt x="2439656" y="2327350"/>
                  </a:lnTo>
                  <a:cubicBezTo>
                    <a:pt x="1663364" y="2471056"/>
                    <a:pt x="849072" y="2310371"/>
                    <a:pt x="181385" y="1864699"/>
                  </a:cubicBezTo>
                  <a:lnTo>
                    <a:pt x="0" y="1730089"/>
                  </a:lnTo>
                  <a:lnTo>
                    <a:pt x="1351693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Segment 4">
              <a:extLst>
                <a:ext uri="{FF2B5EF4-FFF2-40B4-BE49-F238E27FC236}">
                  <a16:creationId xmlns:a16="http://schemas.microsoft.com/office/drawing/2014/main" id="{03E56F99-F43C-4FFE-B9BB-6FF09BBC4925}"/>
                </a:ext>
              </a:extLst>
            </p:cNvPr>
            <p:cNvSpPr/>
            <p:nvPr/>
          </p:nvSpPr>
          <p:spPr>
            <a:xfrm rot="2340000">
              <a:off x="4907989" y="4353407"/>
              <a:ext cx="2576279" cy="2614553"/>
            </a:xfrm>
            <a:custGeom>
              <a:avLst/>
              <a:gdLst>
                <a:gd name="connsiteX0" fmla="*/ 0 w 2576279"/>
                <a:gd name="connsiteY0" fmla="*/ 473691 h 2614553"/>
                <a:gd name="connsiteX1" fmla="*/ 45243 w 2576279"/>
                <a:gd name="connsiteY1" fmla="*/ 465299 h 2614553"/>
                <a:gd name="connsiteX2" fmla="*/ 348974 w 2576279"/>
                <a:gd name="connsiteY2" fmla="*/ 306607 h 2614553"/>
                <a:gd name="connsiteX3" fmla="*/ 567347 w 2576279"/>
                <a:gd name="connsiteY3" fmla="*/ 42508 h 2614553"/>
                <a:gd name="connsiteX4" fmla="*/ 584961 w 2576279"/>
                <a:gd name="connsiteY4" fmla="*/ 0 h 2614553"/>
                <a:gd name="connsiteX5" fmla="*/ 2576279 w 2576279"/>
                <a:gd name="connsiteY5" fmla="*/ 928567 h 2614553"/>
                <a:gd name="connsiteX6" fmla="*/ 2505921 w 2576279"/>
                <a:gd name="connsiteY6" fmla="*/ 1077554 h 2614553"/>
                <a:gd name="connsiteX7" fmla="*/ 1731603 w 2576279"/>
                <a:gd name="connsiteY7" fmla="*/ 2014012 h 2614553"/>
                <a:gd name="connsiteX8" fmla="*/ 654619 w 2576279"/>
                <a:gd name="connsiteY8" fmla="*/ 2576709 h 2614553"/>
                <a:gd name="connsiteX9" fmla="*/ 494257 w 2576279"/>
                <a:gd name="connsiteY9" fmla="*/ 2614553 h 2614553"/>
                <a:gd name="connsiteX10" fmla="*/ 0 w 2576279"/>
                <a:gd name="connsiteY10" fmla="*/ 473691 h 2614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76279" h="2614553">
                  <a:moveTo>
                    <a:pt x="0" y="473691"/>
                  </a:moveTo>
                  <a:lnTo>
                    <a:pt x="45243" y="465299"/>
                  </a:lnTo>
                  <a:cubicBezTo>
                    <a:pt x="152962" y="434262"/>
                    <a:pt x="256375" y="381593"/>
                    <a:pt x="348974" y="306607"/>
                  </a:cubicBezTo>
                  <a:cubicBezTo>
                    <a:pt x="441573" y="231622"/>
                    <a:pt x="514592" y="141420"/>
                    <a:pt x="567347" y="42508"/>
                  </a:cubicBezTo>
                  <a:lnTo>
                    <a:pt x="584961" y="0"/>
                  </a:lnTo>
                  <a:lnTo>
                    <a:pt x="2576279" y="928567"/>
                  </a:lnTo>
                  <a:lnTo>
                    <a:pt x="2505921" y="1077554"/>
                  </a:lnTo>
                  <a:cubicBezTo>
                    <a:pt x="2318860" y="1428281"/>
                    <a:pt x="2059945" y="1748125"/>
                    <a:pt x="1731603" y="2014012"/>
                  </a:cubicBezTo>
                  <a:cubicBezTo>
                    <a:pt x="1403260" y="2279898"/>
                    <a:pt x="1036574" y="2466655"/>
                    <a:pt x="654619" y="2576709"/>
                  </a:cubicBezTo>
                  <a:lnTo>
                    <a:pt x="494257" y="2614553"/>
                  </a:lnTo>
                  <a:lnTo>
                    <a:pt x="0" y="473691"/>
                  </a:ln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egment 3">
              <a:extLst>
                <a:ext uri="{FF2B5EF4-FFF2-40B4-BE49-F238E27FC236}">
                  <a16:creationId xmlns:a16="http://schemas.microsoft.com/office/drawing/2014/main" id="{BE5735DD-1156-4D54-8290-3C3998068573}"/>
                </a:ext>
              </a:extLst>
            </p:cNvPr>
            <p:cNvSpPr/>
            <p:nvPr/>
          </p:nvSpPr>
          <p:spPr>
            <a:xfrm rot="2340000">
              <a:off x="6460139" y="3304199"/>
              <a:ext cx="2283568" cy="2626753"/>
            </a:xfrm>
            <a:custGeom>
              <a:avLst/>
              <a:gdLst>
                <a:gd name="connsiteX0" fmla="*/ 0 w 2283568"/>
                <a:gd name="connsiteY0" fmla="*/ 962450 h 2626753"/>
                <a:gd name="connsiteX1" fmla="*/ 1973315 w 2283568"/>
                <a:gd name="connsiteY1" fmla="*/ 0 h 2626753"/>
                <a:gd name="connsiteX2" fmla="*/ 2067271 w 2283568"/>
                <a:gd name="connsiteY2" fmla="*/ 205408 h 2626753"/>
                <a:gd name="connsiteX3" fmla="*/ 2050291 w 2283568"/>
                <a:gd name="connsiteY3" fmla="*/ 2510521 h 2626753"/>
                <a:gd name="connsiteX4" fmla="*/ 1995402 w 2283568"/>
                <a:gd name="connsiteY4" fmla="*/ 2626753 h 2626753"/>
                <a:gd name="connsiteX5" fmla="*/ 3925 w 2283568"/>
                <a:gd name="connsiteY5" fmla="*/ 1698113 h 2626753"/>
                <a:gd name="connsiteX6" fmla="*/ 48781 w 2283568"/>
                <a:gd name="connsiteY6" fmla="*/ 1589863 h 2626753"/>
                <a:gd name="connsiteX7" fmla="*/ 25477 w 2283568"/>
                <a:gd name="connsiteY7" fmla="*/ 1018146 h 2626753"/>
                <a:gd name="connsiteX8" fmla="*/ 0 w 2283568"/>
                <a:gd name="connsiteY8" fmla="*/ 962450 h 262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3568" h="2626753">
                  <a:moveTo>
                    <a:pt x="0" y="962450"/>
                  </a:moveTo>
                  <a:lnTo>
                    <a:pt x="1973315" y="0"/>
                  </a:lnTo>
                  <a:lnTo>
                    <a:pt x="2067271" y="205408"/>
                  </a:lnTo>
                  <a:cubicBezTo>
                    <a:pt x="2364384" y="951164"/>
                    <a:pt x="2352257" y="1781070"/>
                    <a:pt x="2050291" y="2510521"/>
                  </a:cubicBezTo>
                  <a:lnTo>
                    <a:pt x="1995402" y="2626753"/>
                  </a:lnTo>
                  <a:lnTo>
                    <a:pt x="3925" y="1698113"/>
                  </a:lnTo>
                  <a:lnTo>
                    <a:pt x="48781" y="1589863"/>
                  </a:lnTo>
                  <a:cubicBezTo>
                    <a:pt x="105341" y="1404373"/>
                    <a:pt x="98795" y="1202175"/>
                    <a:pt x="25477" y="1018146"/>
                  </a:cubicBezTo>
                  <a:lnTo>
                    <a:pt x="0" y="962450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Segment 2">
              <a:extLst>
                <a:ext uri="{FF2B5EF4-FFF2-40B4-BE49-F238E27FC236}">
                  <a16:creationId xmlns:a16="http://schemas.microsoft.com/office/drawing/2014/main" id="{41983595-B8BB-4C04-A81D-25AE3B03D2FD}"/>
                </a:ext>
              </a:extLst>
            </p:cNvPr>
            <p:cNvSpPr/>
            <p:nvPr/>
          </p:nvSpPr>
          <p:spPr>
            <a:xfrm rot="2340000">
              <a:off x="7010103" y="1734199"/>
              <a:ext cx="2568338" cy="2613531"/>
            </a:xfrm>
            <a:custGeom>
              <a:avLst/>
              <a:gdLst>
                <a:gd name="connsiteX0" fmla="*/ 457362 w 2568338"/>
                <a:gd name="connsiteY0" fmla="*/ 0 h 2613531"/>
                <a:gd name="connsiteX1" fmla="*/ 715231 w 2568338"/>
                <a:gd name="connsiteY1" fmla="*/ 65306 h 2613531"/>
                <a:gd name="connsiteX2" fmla="*/ 2198056 w 2568338"/>
                <a:gd name="connsiteY2" fmla="*/ 1066023 h 2613531"/>
                <a:gd name="connsiteX3" fmla="*/ 2537842 w 2568338"/>
                <a:gd name="connsiteY3" fmla="*/ 1584410 h 2613531"/>
                <a:gd name="connsiteX4" fmla="*/ 2568338 w 2568338"/>
                <a:gd name="connsiteY4" fmla="*/ 1651081 h 2613531"/>
                <a:gd name="connsiteX5" fmla="*/ 595024 w 2568338"/>
                <a:gd name="connsiteY5" fmla="*/ 2613531 h 2613531"/>
                <a:gd name="connsiteX6" fmla="*/ 586478 w 2568338"/>
                <a:gd name="connsiteY6" fmla="*/ 2594847 h 2613531"/>
                <a:gd name="connsiteX7" fmla="*/ 490651 w 2568338"/>
                <a:gd name="connsiteY7" fmla="*/ 2448652 h 2613531"/>
                <a:gd name="connsiteX8" fmla="*/ 72465 w 2568338"/>
                <a:gd name="connsiteY8" fmla="*/ 2166430 h 2613531"/>
                <a:gd name="connsiteX9" fmla="*/ 0 w 2568338"/>
                <a:gd name="connsiteY9" fmla="*/ 2151719 h 2613531"/>
                <a:gd name="connsiteX10" fmla="*/ 457362 w 2568338"/>
                <a:gd name="connsiteY10" fmla="*/ 0 h 2613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68338" h="2613531">
                  <a:moveTo>
                    <a:pt x="457362" y="0"/>
                  </a:moveTo>
                  <a:lnTo>
                    <a:pt x="715231" y="65306"/>
                  </a:lnTo>
                  <a:cubicBezTo>
                    <a:pt x="1278991" y="237209"/>
                    <a:pt x="1799226" y="573509"/>
                    <a:pt x="2198056" y="1066023"/>
                  </a:cubicBezTo>
                  <a:cubicBezTo>
                    <a:pt x="2330999" y="1230194"/>
                    <a:pt x="2444160" y="1403951"/>
                    <a:pt x="2537842" y="1584410"/>
                  </a:cubicBezTo>
                  <a:lnTo>
                    <a:pt x="2568338" y="1651081"/>
                  </a:lnTo>
                  <a:lnTo>
                    <a:pt x="595024" y="2613531"/>
                  </a:lnTo>
                  <a:lnTo>
                    <a:pt x="586478" y="2594847"/>
                  </a:lnTo>
                  <a:cubicBezTo>
                    <a:pt x="560058" y="2543954"/>
                    <a:pt x="528144" y="2494951"/>
                    <a:pt x="490651" y="2448652"/>
                  </a:cubicBezTo>
                  <a:cubicBezTo>
                    <a:pt x="378174" y="2309753"/>
                    <a:pt x="231457" y="2214910"/>
                    <a:pt x="72465" y="2166430"/>
                  </a:cubicBezTo>
                  <a:lnTo>
                    <a:pt x="0" y="2151719"/>
                  </a:lnTo>
                  <a:lnTo>
                    <a:pt x="457362" y="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Segment 1">
              <a:extLst>
                <a:ext uri="{FF2B5EF4-FFF2-40B4-BE49-F238E27FC236}">
                  <a16:creationId xmlns:a16="http://schemas.microsoft.com/office/drawing/2014/main" id="{451E459B-9757-4846-894B-2F0CA1B3D7BE}"/>
                </a:ext>
              </a:extLst>
            </p:cNvPr>
            <p:cNvSpPr/>
            <p:nvPr/>
          </p:nvSpPr>
          <p:spPr>
            <a:xfrm rot="2340000">
              <a:off x="5491354" y="379251"/>
              <a:ext cx="2556746" cy="2387315"/>
            </a:xfrm>
            <a:custGeom>
              <a:avLst/>
              <a:gdLst>
                <a:gd name="connsiteX0" fmla="*/ 0 w 2556746"/>
                <a:gd name="connsiteY0" fmla="*/ 679840 h 2387315"/>
                <a:gd name="connsiteX1" fmla="*/ 122026 w 2556746"/>
                <a:gd name="connsiteY1" fmla="*/ 586032 h 2387315"/>
                <a:gd name="connsiteX2" fmla="*/ 2532960 w 2556746"/>
                <a:gd name="connsiteY2" fmla="*/ 61450 h 2387315"/>
                <a:gd name="connsiteX3" fmla="*/ 2556746 w 2556746"/>
                <a:gd name="connsiteY3" fmla="*/ 67474 h 2387315"/>
                <a:gd name="connsiteX4" fmla="*/ 2099348 w 2556746"/>
                <a:gd name="connsiteY4" fmla="*/ 2219361 h 2387315"/>
                <a:gd name="connsiteX5" fmla="*/ 2013071 w 2556746"/>
                <a:gd name="connsiteY5" fmla="*/ 2201847 h 2387315"/>
                <a:gd name="connsiteX6" fmla="*/ 1451149 w 2556746"/>
                <a:gd name="connsiteY6" fmla="*/ 2337373 h 2387315"/>
                <a:gd name="connsiteX7" fmla="*/ 1382686 w 2556746"/>
                <a:gd name="connsiteY7" fmla="*/ 2387315 h 2387315"/>
                <a:gd name="connsiteX8" fmla="*/ 0 w 2556746"/>
                <a:gd name="connsiteY8" fmla="*/ 679840 h 238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56746" h="2387315">
                  <a:moveTo>
                    <a:pt x="0" y="679840"/>
                  </a:moveTo>
                  <a:lnTo>
                    <a:pt x="122026" y="586032"/>
                  </a:lnTo>
                  <a:cubicBezTo>
                    <a:pt x="839357" y="62980"/>
                    <a:pt x="1716810" y="-104123"/>
                    <a:pt x="2532960" y="61450"/>
                  </a:cubicBezTo>
                  <a:lnTo>
                    <a:pt x="2556746" y="67474"/>
                  </a:lnTo>
                  <a:lnTo>
                    <a:pt x="2099348" y="2219361"/>
                  </a:lnTo>
                  <a:lnTo>
                    <a:pt x="2013071" y="2201847"/>
                  </a:lnTo>
                  <a:cubicBezTo>
                    <a:pt x="1820881" y="2181647"/>
                    <a:pt x="1621948" y="2225601"/>
                    <a:pt x="1451149" y="2337373"/>
                  </a:cubicBezTo>
                  <a:lnTo>
                    <a:pt x="1382686" y="2387315"/>
                  </a:lnTo>
                  <a:lnTo>
                    <a:pt x="0" y="679840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Segment 7 Text">
              <a:extLst>
                <a:ext uri="{FF2B5EF4-FFF2-40B4-BE49-F238E27FC236}">
                  <a16:creationId xmlns:a16="http://schemas.microsoft.com/office/drawing/2014/main" id="{5AC64460-8705-42B5-89BB-D3C7EBBADAA5}"/>
                </a:ext>
              </a:extLst>
            </p:cNvPr>
            <p:cNvSpPr/>
            <p:nvPr/>
          </p:nvSpPr>
          <p:spPr>
            <a:xfrm rot="14498048">
              <a:off x="4142426" y="129169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28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Segment 6 Text">
              <a:extLst>
                <a:ext uri="{FF2B5EF4-FFF2-40B4-BE49-F238E27FC236}">
                  <a16:creationId xmlns:a16="http://schemas.microsoft.com/office/drawing/2014/main" id="{182654A7-BF3C-4115-B859-D05CDA7D022C}"/>
                </a:ext>
              </a:extLst>
            </p:cNvPr>
            <p:cNvSpPr/>
            <p:nvPr/>
          </p:nvSpPr>
          <p:spPr>
            <a:xfrm rot="11421067">
              <a:off x="3113808" y="264710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55" name="Segment 5 Text">
              <a:extLst>
                <a:ext uri="{FF2B5EF4-FFF2-40B4-BE49-F238E27FC236}">
                  <a16:creationId xmlns:a16="http://schemas.microsoft.com/office/drawing/2014/main" id="{F56E0EDF-4D8B-4F7F-958B-4AE7674240B5}"/>
                </a:ext>
              </a:extLst>
            </p:cNvPr>
            <p:cNvSpPr/>
            <p:nvPr/>
          </p:nvSpPr>
          <p:spPr>
            <a:xfrm rot="8507676">
              <a:off x="3508616" y="424627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56" name="Segment 4 Text">
              <a:extLst>
                <a:ext uri="{FF2B5EF4-FFF2-40B4-BE49-F238E27FC236}">
                  <a16:creationId xmlns:a16="http://schemas.microsoft.com/office/drawing/2014/main" id="{D4C54130-FFF5-4A27-9359-134A46B25382}"/>
                </a:ext>
              </a:extLst>
            </p:cNvPr>
            <p:cNvSpPr/>
            <p:nvPr/>
          </p:nvSpPr>
          <p:spPr>
            <a:xfrm rot="5400000">
              <a:off x="5013713" y="497360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57" name="Segment 3 Text">
              <a:extLst>
                <a:ext uri="{FF2B5EF4-FFF2-40B4-BE49-F238E27FC236}">
                  <a16:creationId xmlns:a16="http://schemas.microsoft.com/office/drawing/2014/main" id="{EE53CEA1-341D-4A78-86AF-0BFB06AF09CC}"/>
                </a:ext>
              </a:extLst>
            </p:cNvPr>
            <p:cNvSpPr/>
            <p:nvPr/>
          </p:nvSpPr>
          <p:spPr>
            <a:xfrm rot="2371044">
              <a:off x="6534608" y="42594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58" name="Segment 2 Text">
              <a:extLst>
                <a:ext uri="{FF2B5EF4-FFF2-40B4-BE49-F238E27FC236}">
                  <a16:creationId xmlns:a16="http://schemas.microsoft.com/office/drawing/2014/main" id="{F7C54DF9-236F-46AC-A1A0-C19A33690196}"/>
                </a:ext>
              </a:extLst>
            </p:cNvPr>
            <p:cNvSpPr/>
            <p:nvPr/>
          </p:nvSpPr>
          <p:spPr>
            <a:xfrm rot="20877623">
              <a:off x="6952580" y="261628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59" name="Segment 1 Text">
              <a:extLst>
                <a:ext uri="{FF2B5EF4-FFF2-40B4-BE49-F238E27FC236}">
                  <a16:creationId xmlns:a16="http://schemas.microsoft.com/office/drawing/2014/main" id="{049FD788-521A-429C-8AE1-10AC27E65093}"/>
                </a:ext>
              </a:extLst>
            </p:cNvPr>
            <p:cNvSpPr/>
            <p:nvPr/>
          </p:nvSpPr>
          <p:spPr>
            <a:xfrm rot="17683812">
              <a:off x="5865927" y="123226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 grp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3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Spinning Wheel 8">
            <a:extLst>
              <a:ext uri="{FF2B5EF4-FFF2-40B4-BE49-F238E27FC236}">
                <a16:creationId xmlns:a16="http://schemas.microsoft.com/office/drawing/2014/main" id="{E921064C-EBBA-4E80-AB6A-A190838B5F84}"/>
              </a:ext>
            </a:extLst>
          </p:cNvPr>
          <p:cNvGrpSpPr/>
          <p:nvPr/>
        </p:nvGrpSpPr>
        <p:grpSpPr>
          <a:xfrm>
            <a:off x="2815164" y="143576"/>
            <a:ext cx="6566993" cy="6572859"/>
            <a:chOff x="2815164" y="143576"/>
            <a:chExt cx="6566993" cy="6572859"/>
          </a:xfrm>
        </p:grpSpPr>
        <p:sp>
          <p:nvSpPr>
            <p:cNvPr id="32" name="Segment 8">
              <a:extLst>
                <a:ext uri="{FF2B5EF4-FFF2-40B4-BE49-F238E27FC236}">
                  <a16:creationId xmlns:a16="http://schemas.microsoft.com/office/drawing/2014/main" id="{D20BC89B-AB14-4202-B21D-9F98D737CFDE}"/>
                </a:ext>
              </a:extLst>
            </p:cNvPr>
            <p:cNvSpPr/>
            <p:nvPr/>
          </p:nvSpPr>
          <p:spPr>
            <a:xfrm rot="2700000">
              <a:off x="4336406" y="283644"/>
              <a:ext cx="2449781" cy="2169646"/>
            </a:xfrm>
            <a:custGeom>
              <a:avLst/>
              <a:gdLst>
                <a:gd name="connsiteX0" fmla="*/ 896254 w 2449781"/>
                <a:gd name="connsiteY0" fmla="*/ 0 h 2169646"/>
                <a:gd name="connsiteX1" fmla="*/ 2449781 w 2449781"/>
                <a:gd name="connsiteY1" fmla="*/ 1553527 h 2169646"/>
                <a:gd name="connsiteX2" fmla="*/ 2197019 w 2449781"/>
                <a:gd name="connsiteY2" fmla="*/ 2163747 h 2169646"/>
                <a:gd name="connsiteX3" fmla="*/ 2197585 w 2449781"/>
                <a:gd name="connsiteY3" fmla="*/ 2169646 h 2169646"/>
                <a:gd name="connsiteX4" fmla="*/ 282 w 2449781"/>
                <a:gd name="connsiteY4" fmla="*/ 2169646 h 2169646"/>
                <a:gd name="connsiteX5" fmla="*/ 0 w 2449781"/>
                <a:gd name="connsiteY5" fmla="*/ 2163747 h 2169646"/>
                <a:gd name="connsiteX6" fmla="*/ 896254 w 2449781"/>
                <a:gd name="connsiteY6" fmla="*/ 0 h 2169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49781" h="2169646">
                  <a:moveTo>
                    <a:pt x="896254" y="0"/>
                  </a:moveTo>
                  <a:lnTo>
                    <a:pt x="2449781" y="1553527"/>
                  </a:lnTo>
                  <a:cubicBezTo>
                    <a:pt x="2281273" y="1722035"/>
                    <a:pt x="2197020" y="1942891"/>
                    <a:pt x="2197019" y="2163747"/>
                  </a:cubicBezTo>
                  <a:lnTo>
                    <a:pt x="2197585" y="2169646"/>
                  </a:lnTo>
                  <a:lnTo>
                    <a:pt x="282" y="2169646"/>
                  </a:lnTo>
                  <a:lnTo>
                    <a:pt x="0" y="2163747"/>
                  </a:lnTo>
                  <a:cubicBezTo>
                    <a:pt x="1" y="1380625"/>
                    <a:pt x="298752" y="597502"/>
                    <a:pt x="896254" y="0"/>
                  </a:cubicBez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Segment 7">
              <a:extLst>
                <a:ext uri="{FF2B5EF4-FFF2-40B4-BE49-F238E27FC236}">
                  <a16:creationId xmlns:a16="http://schemas.microsoft.com/office/drawing/2014/main" id="{33F905B7-1DEB-4661-98A9-311BA29BA9EA}"/>
                </a:ext>
              </a:extLst>
            </p:cNvPr>
            <p:cNvSpPr/>
            <p:nvPr/>
          </p:nvSpPr>
          <p:spPr>
            <a:xfrm rot="2700000">
              <a:off x="2805840" y="1822658"/>
              <a:ext cx="2448722" cy="2153595"/>
            </a:xfrm>
            <a:custGeom>
              <a:avLst/>
              <a:gdLst>
                <a:gd name="connsiteX0" fmla="*/ 0 w 2448722"/>
                <a:gd name="connsiteY0" fmla="*/ 0 h 2153595"/>
                <a:gd name="connsiteX1" fmla="*/ 2197476 w 2448722"/>
                <a:gd name="connsiteY1" fmla="*/ 0 h 2153595"/>
                <a:gd name="connsiteX2" fmla="*/ 2212363 w 2448722"/>
                <a:gd name="connsiteY2" fmla="*/ 155325 h 2153595"/>
                <a:gd name="connsiteX3" fmla="*/ 2390086 w 2448722"/>
                <a:gd name="connsiteY3" fmla="*/ 535179 h 2153595"/>
                <a:gd name="connsiteX4" fmla="*/ 2448722 w 2448722"/>
                <a:gd name="connsiteY4" fmla="*/ 600051 h 2153595"/>
                <a:gd name="connsiteX5" fmla="*/ 895179 w 2448722"/>
                <a:gd name="connsiteY5" fmla="*/ 2153595 h 2153595"/>
                <a:gd name="connsiteX6" fmla="*/ 787270 w 2448722"/>
                <a:gd name="connsiteY6" fmla="*/ 2040086 h 2153595"/>
                <a:gd name="connsiteX7" fmla="*/ 13551 w 2448722"/>
                <a:gd name="connsiteY7" fmla="*/ 283810 h 2153595"/>
                <a:gd name="connsiteX8" fmla="*/ 0 w 2448722"/>
                <a:gd name="connsiteY8" fmla="*/ 0 h 2153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722" h="2153595">
                  <a:moveTo>
                    <a:pt x="0" y="0"/>
                  </a:moveTo>
                  <a:lnTo>
                    <a:pt x="2197476" y="0"/>
                  </a:lnTo>
                  <a:lnTo>
                    <a:pt x="2212363" y="155325"/>
                  </a:lnTo>
                  <a:cubicBezTo>
                    <a:pt x="2238693" y="291316"/>
                    <a:pt x="2297933" y="422193"/>
                    <a:pt x="2390086" y="535179"/>
                  </a:cubicBezTo>
                  <a:lnTo>
                    <a:pt x="2448722" y="600051"/>
                  </a:lnTo>
                  <a:lnTo>
                    <a:pt x="895179" y="2153595"/>
                  </a:lnTo>
                  <a:lnTo>
                    <a:pt x="787270" y="2040086"/>
                  </a:lnTo>
                  <a:cubicBezTo>
                    <a:pt x="332141" y="1536353"/>
                    <a:pt x="74235" y="917740"/>
                    <a:pt x="13551" y="28381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Segment 6">
              <a:extLst>
                <a:ext uri="{FF2B5EF4-FFF2-40B4-BE49-F238E27FC236}">
                  <a16:creationId xmlns:a16="http://schemas.microsoft.com/office/drawing/2014/main" id="{FE539E03-1C95-4FAD-94E2-4E0EA4D283E2}"/>
                </a:ext>
              </a:extLst>
            </p:cNvPr>
            <p:cNvSpPr/>
            <p:nvPr/>
          </p:nvSpPr>
          <p:spPr>
            <a:xfrm rot="2700000">
              <a:off x="2950172" y="2744681"/>
              <a:ext cx="2177951" cy="2447968"/>
            </a:xfrm>
            <a:custGeom>
              <a:avLst/>
              <a:gdLst>
                <a:gd name="connsiteX0" fmla="*/ 0 w 2177951"/>
                <a:gd name="connsiteY0" fmla="*/ 1553575 h 2447968"/>
                <a:gd name="connsiteX1" fmla="*/ 1553575 w 2177951"/>
                <a:gd name="connsiteY1" fmla="*/ 0 h 2447968"/>
                <a:gd name="connsiteX2" fmla="*/ 1617112 w 2177951"/>
                <a:gd name="connsiteY2" fmla="*/ 57429 h 2447968"/>
                <a:gd name="connsiteX3" fmla="*/ 2161790 w 2177951"/>
                <a:gd name="connsiteY3" fmla="*/ 250949 h 2447968"/>
                <a:gd name="connsiteX4" fmla="*/ 2177951 w 2177951"/>
                <a:gd name="connsiteY4" fmla="*/ 249400 h 2447968"/>
                <a:gd name="connsiteX5" fmla="*/ 2177951 w 2177951"/>
                <a:gd name="connsiteY5" fmla="*/ 2447197 h 2447968"/>
                <a:gd name="connsiteX6" fmla="*/ 2161790 w 2177951"/>
                <a:gd name="connsiteY6" fmla="*/ 2447968 h 2447968"/>
                <a:gd name="connsiteX7" fmla="*/ 112205 w 2177951"/>
                <a:gd name="connsiteY7" fmla="*/ 1660245 h 2447968"/>
                <a:gd name="connsiteX8" fmla="*/ 0 w 2177951"/>
                <a:gd name="connsiteY8" fmla="*/ 1553575 h 244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7951" h="2447968">
                  <a:moveTo>
                    <a:pt x="0" y="1553575"/>
                  </a:moveTo>
                  <a:lnTo>
                    <a:pt x="1553575" y="0"/>
                  </a:lnTo>
                  <a:lnTo>
                    <a:pt x="1617112" y="57429"/>
                  </a:lnTo>
                  <a:cubicBezTo>
                    <a:pt x="1775291" y="186442"/>
                    <a:pt x="1968540" y="250949"/>
                    <a:pt x="2161790" y="250949"/>
                  </a:cubicBezTo>
                  <a:lnTo>
                    <a:pt x="2177951" y="249400"/>
                  </a:lnTo>
                  <a:lnTo>
                    <a:pt x="2177951" y="2447197"/>
                  </a:lnTo>
                  <a:lnTo>
                    <a:pt x="2161790" y="2447968"/>
                  </a:lnTo>
                  <a:cubicBezTo>
                    <a:pt x="1427612" y="2447968"/>
                    <a:pt x="693435" y="2185394"/>
                    <a:pt x="112205" y="1660245"/>
                  </a:cubicBezTo>
                  <a:lnTo>
                    <a:pt x="0" y="1553575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Segment 5">
              <a:extLst>
                <a:ext uri="{FF2B5EF4-FFF2-40B4-BE49-F238E27FC236}">
                  <a16:creationId xmlns:a16="http://schemas.microsoft.com/office/drawing/2014/main" id="{1929078E-1E45-4548-A344-70624D576E9C}"/>
                </a:ext>
              </a:extLst>
            </p:cNvPr>
            <p:cNvSpPr/>
            <p:nvPr/>
          </p:nvSpPr>
          <p:spPr>
            <a:xfrm rot="2700000">
              <a:off x="4498473" y="4274424"/>
              <a:ext cx="2142680" cy="2447628"/>
            </a:xfrm>
            <a:custGeom>
              <a:avLst/>
              <a:gdLst>
                <a:gd name="connsiteX0" fmla="*/ 0 w 2142680"/>
                <a:gd name="connsiteY0" fmla="*/ 249658 h 2447628"/>
                <a:gd name="connsiteX1" fmla="*/ 145062 w 2142680"/>
                <a:gd name="connsiteY1" fmla="*/ 235754 h 2447628"/>
                <a:gd name="connsiteX2" fmla="*/ 524917 w 2142680"/>
                <a:gd name="connsiteY2" fmla="*/ 58032 h 2447628"/>
                <a:gd name="connsiteX3" fmla="*/ 589120 w 2142680"/>
                <a:gd name="connsiteY3" fmla="*/ 0 h 2447628"/>
                <a:gd name="connsiteX4" fmla="*/ 2142680 w 2142680"/>
                <a:gd name="connsiteY4" fmla="*/ 1553559 h 2447628"/>
                <a:gd name="connsiteX5" fmla="*/ 2029824 w 2142680"/>
                <a:gd name="connsiteY5" fmla="*/ 1660848 h 2447628"/>
                <a:gd name="connsiteX6" fmla="*/ 273547 w 2142680"/>
                <a:gd name="connsiteY6" fmla="*/ 2434567 h 2447628"/>
                <a:gd name="connsiteX7" fmla="*/ 0 w 2142680"/>
                <a:gd name="connsiteY7" fmla="*/ 2447628 h 2447628"/>
                <a:gd name="connsiteX8" fmla="*/ 0 w 2142680"/>
                <a:gd name="connsiteY8" fmla="*/ 249658 h 2447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42680" h="2447628">
                  <a:moveTo>
                    <a:pt x="0" y="249658"/>
                  </a:moveTo>
                  <a:lnTo>
                    <a:pt x="145062" y="235754"/>
                  </a:lnTo>
                  <a:cubicBezTo>
                    <a:pt x="281053" y="209425"/>
                    <a:pt x="411931" y="150184"/>
                    <a:pt x="524917" y="58032"/>
                  </a:cubicBezTo>
                  <a:lnTo>
                    <a:pt x="589120" y="0"/>
                  </a:lnTo>
                  <a:lnTo>
                    <a:pt x="2142680" y="1553559"/>
                  </a:lnTo>
                  <a:lnTo>
                    <a:pt x="2029824" y="1660848"/>
                  </a:lnTo>
                  <a:cubicBezTo>
                    <a:pt x="1526090" y="2115977"/>
                    <a:pt x="907477" y="2373883"/>
                    <a:pt x="273547" y="2434567"/>
                  </a:cubicBezTo>
                  <a:lnTo>
                    <a:pt x="0" y="2447628"/>
                  </a:lnTo>
                  <a:lnTo>
                    <a:pt x="0" y="249658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Segment 4">
              <a:extLst>
                <a:ext uri="{FF2B5EF4-FFF2-40B4-BE49-F238E27FC236}">
                  <a16:creationId xmlns:a16="http://schemas.microsoft.com/office/drawing/2014/main" id="{21180D1E-FED8-4EAE-9B9B-263A0B6C9DA2}"/>
                </a:ext>
              </a:extLst>
            </p:cNvPr>
            <p:cNvSpPr/>
            <p:nvPr/>
          </p:nvSpPr>
          <p:spPr>
            <a:xfrm rot="2700000">
              <a:off x="5404598" y="4411870"/>
              <a:ext cx="2448487" cy="2160643"/>
            </a:xfrm>
            <a:custGeom>
              <a:avLst/>
              <a:gdLst>
                <a:gd name="connsiteX0" fmla="*/ 251381 w 2448487"/>
                <a:gd name="connsiteY0" fmla="*/ 0 h 2160643"/>
                <a:gd name="connsiteX1" fmla="*/ 2448487 w 2448487"/>
                <a:gd name="connsiteY1" fmla="*/ 1 h 2160643"/>
                <a:gd name="connsiteX2" fmla="*/ 2434569 w 2448487"/>
                <a:gd name="connsiteY2" fmla="*/ 291509 h 2160643"/>
                <a:gd name="connsiteX3" fmla="*/ 1660850 w 2448487"/>
                <a:gd name="connsiteY3" fmla="*/ 2047785 h 2160643"/>
                <a:gd name="connsiteX4" fmla="*/ 1553559 w 2448487"/>
                <a:gd name="connsiteY4" fmla="*/ 2160643 h 2160643"/>
                <a:gd name="connsiteX5" fmla="*/ 0 w 2448487"/>
                <a:gd name="connsiteY5" fmla="*/ 607083 h 2160643"/>
                <a:gd name="connsiteX6" fmla="*/ 58034 w 2448487"/>
                <a:gd name="connsiteY6" fmla="*/ 542878 h 2160643"/>
                <a:gd name="connsiteX7" fmla="*/ 235756 w 2448487"/>
                <a:gd name="connsiteY7" fmla="*/ 163024 h 2160643"/>
                <a:gd name="connsiteX8" fmla="*/ 251381 w 2448487"/>
                <a:gd name="connsiteY8" fmla="*/ 0 h 2160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487" h="2160643">
                  <a:moveTo>
                    <a:pt x="251381" y="0"/>
                  </a:moveTo>
                  <a:lnTo>
                    <a:pt x="2448487" y="1"/>
                  </a:lnTo>
                  <a:lnTo>
                    <a:pt x="2434569" y="291509"/>
                  </a:lnTo>
                  <a:cubicBezTo>
                    <a:pt x="2373884" y="925439"/>
                    <a:pt x="2115979" y="1544052"/>
                    <a:pt x="1660850" y="2047785"/>
                  </a:cubicBezTo>
                  <a:lnTo>
                    <a:pt x="1553559" y="2160643"/>
                  </a:lnTo>
                  <a:lnTo>
                    <a:pt x="0" y="607083"/>
                  </a:lnTo>
                  <a:lnTo>
                    <a:pt x="58034" y="542878"/>
                  </a:lnTo>
                  <a:cubicBezTo>
                    <a:pt x="150186" y="429893"/>
                    <a:pt x="209427" y="299015"/>
                    <a:pt x="235756" y="163024"/>
                  </a:cubicBezTo>
                  <a:lnTo>
                    <a:pt x="251381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Segment 3">
              <a:extLst>
                <a:ext uri="{FF2B5EF4-FFF2-40B4-BE49-F238E27FC236}">
                  <a16:creationId xmlns:a16="http://schemas.microsoft.com/office/drawing/2014/main" id="{F5BB40EF-1594-42AB-954D-75E904090D19}"/>
                </a:ext>
              </a:extLst>
            </p:cNvPr>
            <p:cNvSpPr/>
            <p:nvPr/>
          </p:nvSpPr>
          <p:spPr>
            <a:xfrm rot="2700000">
              <a:off x="6933676" y="2878448"/>
              <a:ext cx="2451031" cy="2163188"/>
            </a:xfrm>
            <a:custGeom>
              <a:avLst/>
              <a:gdLst>
                <a:gd name="connsiteX0" fmla="*/ 0 w 2451031"/>
                <a:gd name="connsiteY0" fmla="*/ 1553560 h 2163188"/>
                <a:gd name="connsiteX1" fmla="*/ 1553559 w 2451031"/>
                <a:gd name="connsiteY1" fmla="*/ 0 h 2163188"/>
                <a:gd name="connsiteX2" fmla="*/ 1554863 w 2451031"/>
                <a:gd name="connsiteY2" fmla="*/ 1240 h 2163188"/>
                <a:gd name="connsiteX3" fmla="*/ 2437113 w 2451031"/>
                <a:gd name="connsiteY3" fmla="*/ 1871678 h 2163188"/>
                <a:gd name="connsiteX4" fmla="*/ 2451031 w 2451031"/>
                <a:gd name="connsiteY4" fmla="*/ 2163188 h 2163188"/>
                <a:gd name="connsiteX5" fmla="*/ 253925 w 2451031"/>
                <a:gd name="connsiteY5" fmla="*/ 2163188 h 2163188"/>
                <a:gd name="connsiteX6" fmla="*/ 238300 w 2451031"/>
                <a:gd name="connsiteY6" fmla="*/ 2000163 h 2163188"/>
                <a:gd name="connsiteX7" fmla="*/ 1336 w 2451031"/>
                <a:gd name="connsiteY7" fmla="*/ 1554767 h 2163188"/>
                <a:gd name="connsiteX8" fmla="*/ 0 w 2451031"/>
                <a:gd name="connsiteY8" fmla="*/ 1553560 h 2163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1031" h="2163188">
                  <a:moveTo>
                    <a:pt x="0" y="1553560"/>
                  </a:moveTo>
                  <a:lnTo>
                    <a:pt x="1553559" y="0"/>
                  </a:lnTo>
                  <a:lnTo>
                    <a:pt x="1554863" y="1240"/>
                  </a:lnTo>
                  <a:cubicBezTo>
                    <a:pt x="2077678" y="524055"/>
                    <a:pt x="2371761" y="1188984"/>
                    <a:pt x="2437113" y="1871678"/>
                  </a:cubicBezTo>
                  <a:lnTo>
                    <a:pt x="2451031" y="2163188"/>
                  </a:lnTo>
                  <a:lnTo>
                    <a:pt x="253925" y="2163188"/>
                  </a:lnTo>
                  <a:lnTo>
                    <a:pt x="238300" y="2000163"/>
                  </a:lnTo>
                  <a:cubicBezTo>
                    <a:pt x="206705" y="1836975"/>
                    <a:pt x="127717" y="1681148"/>
                    <a:pt x="1336" y="1554767"/>
                  </a:cubicBezTo>
                  <a:lnTo>
                    <a:pt x="0" y="155356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2">
              <a:extLst>
                <a:ext uri="{FF2B5EF4-FFF2-40B4-BE49-F238E27FC236}">
                  <a16:creationId xmlns:a16="http://schemas.microsoft.com/office/drawing/2014/main" id="{6970B667-AB1B-4963-AAF4-E765CDEC26EB}"/>
                </a:ext>
              </a:extLst>
            </p:cNvPr>
            <p:cNvSpPr/>
            <p:nvPr/>
          </p:nvSpPr>
          <p:spPr>
            <a:xfrm rot="2700000">
              <a:off x="7080107" y="1671349"/>
              <a:ext cx="2158032" cy="2446069"/>
            </a:xfrm>
            <a:custGeom>
              <a:avLst/>
              <a:gdLst>
                <a:gd name="connsiteX0" fmla="*/ 0 w 2158032"/>
                <a:gd name="connsiteY0" fmla="*/ 0 h 2446069"/>
                <a:gd name="connsiteX1" fmla="*/ 291508 w 2158032"/>
                <a:gd name="connsiteY1" fmla="*/ 13918 h 2446069"/>
                <a:gd name="connsiteX2" fmla="*/ 2047785 w 2158032"/>
                <a:gd name="connsiteY2" fmla="*/ 787637 h 2446069"/>
                <a:gd name="connsiteX3" fmla="*/ 2158032 w 2158032"/>
                <a:gd name="connsiteY3" fmla="*/ 892446 h 2446069"/>
                <a:gd name="connsiteX4" fmla="*/ 604409 w 2158032"/>
                <a:gd name="connsiteY4" fmla="*/ 2446069 h 2446069"/>
                <a:gd name="connsiteX5" fmla="*/ 542878 w 2158032"/>
                <a:gd name="connsiteY5" fmla="*/ 2390453 h 2446069"/>
                <a:gd name="connsiteX6" fmla="*/ 163023 w 2158032"/>
                <a:gd name="connsiteY6" fmla="*/ 2212731 h 2446069"/>
                <a:gd name="connsiteX7" fmla="*/ 0 w 2158032"/>
                <a:gd name="connsiteY7" fmla="*/ 2197105 h 2446069"/>
                <a:gd name="connsiteX8" fmla="*/ 0 w 2158032"/>
                <a:gd name="connsiteY8" fmla="*/ 0 h 2446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8032" h="2446069">
                  <a:moveTo>
                    <a:pt x="0" y="0"/>
                  </a:moveTo>
                  <a:lnTo>
                    <a:pt x="291508" y="13918"/>
                  </a:lnTo>
                  <a:cubicBezTo>
                    <a:pt x="925438" y="74602"/>
                    <a:pt x="1544052" y="332508"/>
                    <a:pt x="2047785" y="787637"/>
                  </a:cubicBezTo>
                  <a:lnTo>
                    <a:pt x="2158032" y="892446"/>
                  </a:lnTo>
                  <a:lnTo>
                    <a:pt x="604409" y="2446069"/>
                  </a:lnTo>
                  <a:lnTo>
                    <a:pt x="542878" y="2390453"/>
                  </a:lnTo>
                  <a:cubicBezTo>
                    <a:pt x="429892" y="2298301"/>
                    <a:pt x="299014" y="2239060"/>
                    <a:pt x="163023" y="2212731"/>
                  </a:cubicBezTo>
                  <a:lnTo>
                    <a:pt x="0" y="2197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1">
              <a:extLst>
                <a:ext uri="{FF2B5EF4-FFF2-40B4-BE49-F238E27FC236}">
                  <a16:creationId xmlns:a16="http://schemas.microsoft.com/office/drawing/2014/main" id="{6AC31196-611C-45F8-9AAB-64E751271C66}"/>
                </a:ext>
              </a:extLst>
            </p:cNvPr>
            <p:cNvSpPr/>
            <p:nvPr/>
          </p:nvSpPr>
          <p:spPr>
            <a:xfrm rot="2700000">
              <a:off x="5550063" y="142205"/>
              <a:ext cx="2159337" cy="2447277"/>
            </a:xfrm>
            <a:custGeom>
              <a:avLst/>
              <a:gdLst>
                <a:gd name="connsiteX0" fmla="*/ 0 w 2159337"/>
                <a:gd name="connsiteY0" fmla="*/ 893686 h 2447277"/>
                <a:gd name="connsiteX1" fmla="*/ 111552 w 2159337"/>
                <a:gd name="connsiteY1" fmla="*/ 787637 h 2447277"/>
                <a:gd name="connsiteX2" fmla="*/ 1867828 w 2159337"/>
                <a:gd name="connsiteY2" fmla="*/ 13918 h 2447277"/>
                <a:gd name="connsiteX3" fmla="*/ 2159337 w 2159337"/>
                <a:gd name="connsiteY3" fmla="*/ 0 h 2447277"/>
                <a:gd name="connsiteX4" fmla="*/ 2159337 w 2159337"/>
                <a:gd name="connsiteY4" fmla="*/ 2197105 h 2447277"/>
                <a:gd name="connsiteX5" fmla="*/ 1996313 w 2159337"/>
                <a:gd name="connsiteY5" fmla="*/ 2212731 h 2447277"/>
                <a:gd name="connsiteX6" fmla="*/ 1616459 w 2159337"/>
                <a:gd name="connsiteY6" fmla="*/ 2390453 h 2447277"/>
                <a:gd name="connsiteX7" fmla="*/ 1553591 w 2159337"/>
                <a:gd name="connsiteY7" fmla="*/ 2447277 h 2447277"/>
                <a:gd name="connsiteX8" fmla="*/ 0 w 2159337"/>
                <a:gd name="connsiteY8" fmla="*/ 893686 h 24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9337" h="2447277">
                  <a:moveTo>
                    <a:pt x="0" y="893686"/>
                  </a:moveTo>
                  <a:lnTo>
                    <a:pt x="111552" y="787637"/>
                  </a:lnTo>
                  <a:cubicBezTo>
                    <a:pt x="615285" y="332508"/>
                    <a:pt x="1233898" y="74602"/>
                    <a:pt x="1867828" y="13918"/>
                  </a:cubicBezTo>
                  <a:lnTo>
                    <a:pt x="2159337" y="0"/>
                  </a:lnTo>
                  <a:lnTo>
                    <a:pt x="2159337" y="2197105"/>
                  </a:lnTo>
                  <a:lnTo>
                    <a:pt x="1996313" y="2212731"/>
                  </a:lnTo>
                  <a:cubicBezTo>
                    <a:pt x="1860322" y="2239060"/>
                    <a:pt x="1729444" y="2298301"/>
                    <a:pt x="1616459" y="2390453"/>
                  </a:cubicBezTo>
                  <a:lnTo>
                    <a:pt x="1553591" y="2447277"/>
                  </a:lnTo>
                  <a:lnTo>
                    <a:pt x="0" y="893686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8 Text">
              <a:extLst>
                <a:ext uri="{FF2B5EF4-FFF2-40B4-BE49-F238E27FC236}">
                  <a16:creationId xmlns:a16="http://schemas.microsoft.com/office/drawing/2014/main" id="{38E89541-5CDE-4327-83D8-57D2940845E0}"/>
                </a:ext>
              </a:extLst>
            </p:cNvPr>
            <p:cNvSpPr/>
            <p:nvPr/>
          </p:nvSpPr>
          <p:spPr>
            <a:xfrm rot="14832960">
              <a:off x="4276441" y="122670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41" name="Segment 7 Text">
              <a:extLst>
                <a:ext uri="{FF2B5EF4-FFF2-40B4-BE49-F238E27FC236}">
                  <a16:creationId xmlns:a16="http://schemas.microsoft.com/office/drawing/2014/main" id="{03846760-DDAD-454B-BD73-1BDCE93E0255}"/>
                </a:ext>
              </a:extLst>
            </p:cNvPr>
            <p:cNvSpPr/>
            <p:nvPr/>
          </p:nvSpPr>
          <p:spPr>
            <a:xfrm rot="12040397">
              <a:off x="3190845" y="229671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42" name="Segment 6 Text">
              <a:extLst>
                <a:ext uri="{FF2B5EF4-FFF2-40B4-BE49-F238E27FC236}">
                  <a16:creationId xmlns:a16="http://schemas.microsoft.com/office/drawing/2014/main" id="{696CFC48-119A-4B20-9B4E-A1F6C7F15525}"/>
                </a:ext>
              </a:extLst>
            </p:cNvPr>
            <p:cNvSpPr/>
            <p:nvPr/>
          </p:nvSpPr>
          <p:spPr>
            <a:xfrm rot="9272001">
              <a:off x="3255932" y="381563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43" name="Segment 5 Text">
              <a:extLst>
                <a:ext uri="{FF2B5EF4-FFF2-40B4-BE49-F238E27FC236}">
                  <a16:creationId xmlns:a16="http://schemas.microsoft.com/office/drawing/2014/main" id="{3C4264AC-7BD2-4091-B6B1-2E05EA921A47}"/>
                </a:ext>
              </a:extLst>
            </p:cNvPr>
            <p:cNvSpPr/>
            <p:nvPr/>
          </p:nvSpPr>
          <p:spPr>
            <a:xfrm rot="6885915">
              <a:off x="4248349" y="48065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60" name="Segment 4 Text">
              <a:extLst>
                <a:ext uri="{FF2B5EF4-FFF2-40B4-BE49-F238E27FC236}">
                  <a16:creationId xmlns:a16="http://schemas.microsoft.com/office/drawing/2014/main" id="{FDE67F57-E493-4F0E-A4CB-8589AEF36208}"/>
                </a:ext>
              </a:extLst>
            </p:cNvPr>
            <p:cNvSpPr/>
            <p:nvPr/>
          </p:nvSpPr>
          <p:spPr>
            <a:xfrm rot="4023253">
              <a:off x="5776442" y="480898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61" name="Segment 3 Text">
              <a:extLst>
                <a:ext uri="{FF2B5EF4-FFF2-40B4-BE49-F238E27FC236}">
                  <a16:creationId xmlns:a16="http://schemas.microsoft.com/office/drawing/2014/main" id="{97AEC5D1-1E94-4E28-877D-B501EFB3F7BC}"/>
                </a:ext>
              </a:extLst>
            </p:cNvPr>
            <p:cNvSpPr/>
            <p:nvPr/>
          </p:nvSpPr>
          <p:spPr>
            <a:xfrm rot="1130371">
              <a:off x="6840010" y="371912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62" name="Segment 2 Text">
              <a:extLst>
                <a:ext uri="{FF2B5EF4-FFF2-40B4-BE49-F238E27FC236}">
                  <a16:creationId xmlns:a16="http://schemas.microsoft.com/office/drawing/2014/main" id="{9931ED56-B927-49A1-9E88-4C39D7FA065C}"/>
                </a:ext>
              </a:extLst>
            </p:cNvPr>
            <p:cNvSpPr/>
            <p:nvPr/>
          </p:nvSpPr>
          <p:spPr>
            <a:xfrm rot="20520957">
              <a:off x="6824007" y="233091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65" name="Segment 1 Text">
              <a:extLst>
                <a:ext uri="{FF2B5EF4-FFF2-40B4-BE49-F238E27FC236}">
                  <a16:creationId xmlns:a16="http://schemas.microsoft.com/office/drawing/2014/main" id="{33DA8D27-CF9A-4A9C-9DF7-5BAB6D52717F}"/>
                </a:ext>
              </a:extLst>
            </p:cNvPr>
            <p:cNvSpPr/>
            <p:nvPr/>
          </p:nvSpPr>
          <p:spPr>
            <a:xfrm rot="17752461">
              <a:off x="5861225" y="124048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 grp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08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G">
            <a:extLst>
              <a:ext uri="{FF2B5EF4-FFF2-40B4-BE49-F238E27FC236}">
                <a16:creationId xmlns:a16="http://schemas.microsoft.com/office/drawing/2014/main" id="{D40854B3-7181-4797-8793-E6FF00A29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5" name="Tekhnologic Logo">
            <a:extLst>
              <a:ext uri="{FF2B5EF4-FFF2-40B4-BE49-F238E27FC236}">
                <a16:creationId xmlns:a16="http://schemas.microsoft.com/office/drawing/2014/main" id="{C5D662CC-1BE3-434A-87C6-6DCBC37C88A8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26" name="Image">
              <a:extLst>
                <a:ext uri="{FF2B5EF4-FFF2-40B4-BE49-F238E27FC236}">
                  <a16:creationId xmlns:a16="http://schemas.microsoft.com/office/drawing/2014/main" id="{B6C46ED3-364F-42FD-9E9B-2627FCCB1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7" name="Text">
              <a:extLst>
                <a:ext uri="{FF2B5EF4-FFF2-40B4-BE49-F238E27FC236}">
                  <a16:creationId xmlns:a16="http://schemas.microsoft.com/office/drawing/2014/main" id="{8C8A5E28-D2DF-40B5-802B-38576B3EE85E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8" name="Spinner BG">
            <a:extLst>
              <a:ext uri="{FF2B5EF4-FFF2-40B4-BE49-F238E27FC236}">
                <a16:creationId xmlns:a16="http://schemas.microsoft.com/office/drawing/2014/main" id="{E7247EFC-DA6F-4517-958E-60940FA8DC84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nchor">
            <a:extLst>
              <a:ext uri="{FF2B5EF4-FFF2-40B4-BE49-F238E27FC236}">
                <a16:creationId xmlns:a16="http://schemas.microsoft.com/office/drawing/2014/main" id="{B316AF16-047B-4F82-AB9C-1224E1DDA737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Spinning Wheel 9">
            <a:extLst>
              <a:ext uri="{FF2B5EF4-FFF2-40B4-BE49-F238E27FC236}">
                <a16:creationId xmlns:a16="http://schemas.microsoft.com/office/drawing/2014/main" id="{E7524A9C-FCBF-4C84-9987-95FF89E2E4FB}"/>
              </a:ext>
            </a:extLst>
          </p:cNvPr>
          <p:cNvGrpSpPr/>
          <p:nvPr/>
        </p:nvGrpSpPr>
        <p:grpSpPr>
          <a:xfrm>
            <a:off x="3036000" y="369001"/>
            <a:ext cx="6120000" cy="6120000"/>
            <a:chOff x="3036000" y="369001"/>
            <a:chExt cx="6120000" cy="6120000"/>
          </a:xfrm>
        </p:grpSpPr>
        <p:sp>
          <p:nvSpPr>
            <p:cNvPr id="44" name="Segment 1">
              <a:extLst>
                <a:ext uri="{FF2B5EF4-FFF2-40B4-BE49-F238E27FC236}">
                  <a16:creationId xmlns:a16="http://schemas.microsoft.com/office/drawing/2014/main" id="{73C3B758-F44E-4548-B231-456A94139379}"/>
                </a:ext>
              </a:extLst>
            </p:cNvPr>
            <p:cNvSpPr/>
            <p:nvPr/>
          </p:nvSpPr>
          <p:spPr>
            <a:xfrm>
              <a:off x="6096000" y="369001"/>
              <a:ext cx="1963088" cy="2399211"/>
            </a:xfrm>
            <a:custGeom>
              <a:avLst/>
              <a:gdLst>
                <a:gd name="connsiteX0" fmla="*/ 0 w 1963088"/>
                <a:gd name="connsiteY0" fmla="*/ 0 h 2399211"/>
                <a:gd name="connsiteX1" fmla="*/ 1946444 w 1963088"/>
                <a:gd name="connsiteY1" fmla="*/ 698755 h 2399211"/>
                <a:gd name="connsiteX2" fmla="*/ 1963088 w 1963088"/>
                <a:gd name="connsiteY2" fmla="*/ 713882 h 2399211"/>
                <a:gd name="connsiteX3" fmla="*/ 548929 w 1963088"/>
                <a:gd name="connsiteY3" fmla="*/ 2399211 h 2399211"/>
                <a:gd name="connsiteX4" fmla="*/ 482501 w 1963088"/>
                <a:gd name="connsiteY4" fmla="*/ 2344403 h 2399211"/>
                <a:gd name="connsiteX5" fmla="*/ 0 w 1963088"/>
                <a:gd name="connsiteY5" fmla="*/ 2197019 h 2399211"/>
                <a:gd name="connsiteX6" fmla="*/ 0 w 1963088"/>
                <a:gd name="connsiteY6" fmla="*/ 0 h 2399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088" h="2399211">
                  <a:moveTo>
                    <a:pt x="0" y="0"/>
                  </a:moveTo>
                  <a:cubicBezTo>
                    <a:pt x="739371" y="0"/>
                    <a:pt x="1417496" y="262228"/>
                    <a:pt x="1946444" y="698755"/>
                  </a:cubicBezTo>
                  <a:lnTo>
                    <a:pt x="1963088" y="713882"/>
                  </a:lnTo>
                  <a:lnTo>
                    <a:pt x="548929" y="2399211"/>
                  </a:lnTo>
                  <a:lnTo>
                    <a:pt x="482501" y="2344403"/>
                  </a:lnTo>
                  <a:cubicBezTo>
                    <a:pt x="344768" y="2251352"/>
                    <a:pt x="178729" y="2197019"/>
                    <a:pt x="0" y="219701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Segment 9">
              <a:extLst>
                <a:ext uri="{FF2B5EF4-FFF2-40B4-BE49-F238E27FC236}">
                  <a16:creationId xmlns:a16="http://schemas.microsoft.com/office/drawing/2014/main" id="{78C1E09E-8817-496E-B8B1-779D5254666D}"/>
                </a:ext>
              </a:extLst>
            </p:cNvPr>
            <p:cNvSpPr/>
            <p:nvPr/>
          </p:nvSpPr>
          <p:spPr>
            <a:xfrm>
              <a:off x="4120914" y="369091"/>
              <a:ext cx="1971487" cy="2409432"/>
            </a:xfrm>
            <a:custGeom>
              <a:avLst/>
              <a:gdLst>
                <a:gd name="connsiteX0" fmla="*/ 1971487 w 1971487"/>
                <a:gd name="connsiteY0" fmla="*/ 0 h 2409432"/>
                <a:gd name="connsiteX1" fmla="*/ 1971487 w 1971487"/>
                <a:gd name="connsiteY1" fmla="*/ 2197110 h 2409432"/>
                <a:gd name="connsiteX2" fmla="*/ 1886852 w 1971487"/>
                <a:gd name="connsiteY2" fmla="*/ 2201383 h 2409432"/>
                <a:gd name="connsiteX3" fmla="*/ 1492586 w 1971487"/>
                <a:gd name="connsiteY3" fmla="*/ 2344312 h 2409432"/>
                <a:gd name="connsiteX4" fmla="*/ 1413660 w 1971487"/>
                <a:gd name="connsiteY4" fmla="*/ 2409432 h 2409432"/>
                <a:gd name="connsiteX5" fmla="*/ 0 w 1971487"/>
                <a:gd name="connsiteY5" fmla="*/ 724697 h 2409432"/>
                <a:gd name="connsiteX6" fmla="*/ 28643 w 1971487"/>
                <a:gd name="connsiteY6" fmla="*/ 698664 h 2409432"/>
                <a:gd name="connsiteX7" fmla="*/ 1817620 w 1971487"/>
                <a:gd name="connsiteY7" fmla="*/ 3891 h 2409432"/>
                <a:gd name="connsiteX8" fmla="*/ 1971487 w 1971487"/>
                <a:gd name="connsiteY8" fmla="*/ 0 h 240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1487" h="2409432">
                  <a:moveTo>
                    <a:pt x="1971487" y="0"/>
                  </a:moveTo>
                  <a:lnTo>
                    <a:pt x="1971487" y="2197110"/>
                  </a:lnTo>
                  <a:lnTo>
                    <a:pt x="1886852" y="2201383"/>
                  </a:lnTo>
                  <a:cubicBezTo>
                    <a:pt x="1741798" y="2216115"/>
                    <a:pt x="1607364" y="2266770"/>
                    <a:pt x="1492586" y="2344312"/>
                  </a:cubicBezTo>
                  <a:lnTo>
                    <a:pt x="1413660" y="2409432"/>
                  </a:lnTo>
                  <a:lnTo>
                    <a:pt x="0" y="724697"/>
                  </a:lnTo>
                  <a:lnTo>
                    <a:pt x="28643" y="698664"/>
                  </a:lnTo>
                  <a:cubicBezTo>
                    <a:pt x="519810" y="293318"/>
                    <a:pt x="1139602" y="38259"/>
                    <a:pt x="1817620" y="3891"/>
                  </a:cubicBezTo>
                  <a:lnTo>
                    <a:pt x="1971487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7" name="Segment 2">
              <a:extLst>
                <a:ext uri="{FF2B5EF4-FFF2-40B4-BE49-F238E27FC236}">
                  <a16:creationId xmlns:a16="http://schemas.microsoft.com/office/drawing/2014/main" id="{9340DA5E-4C01-4B48-ADAA-43F711A5480B}"/>
                </a:ext>
              </a:extLst>
            </p:cNvPr>
            <p:cNvSpPr/>
            <p:nvPr/>
          </p:nvSpPr>
          <p:spPr>
            <a:xfrm>
              <a:off x="6647707" y="1085306"/>
              <a:ext cx="2460655" cy="2189899"/>
            </a:xfrm>
            <a:custGeom>
              <a:avLst/>
              <a:gdLst>
                <a:gd name="connsiteX0" fmla="*/ 1414048 w 2460655"/>
                <a:gd name="connsiteY0" fmla="*/ 0 h 2189899"/>
                <a:gd name="connsiteX1" fmla="*/ 1612041 w 2460655"/>
                <a:gd name="connsiteY1" fmla="*/ 179948 h 2189899"/>
                <a:gd name="connsiteX2" fmla="*/ 2446126 w 2460655"/>
                <a:gd name="connsiteY2" fmla="*/ 1726998 h 2189899"/>
                <a:gd name="connsiteX3" fmla="*/ 2460655 w 2460655"/>
                <a:gd name="connsiteY3" fmla="*/ 1808355 h 2189899"/>
                <a:gd name="connsiteX4" fmla="*/ 296814 w 2460655"/>
                <a:gd name="connsiteY4" fmla="*/ 2189899 h 2189899"/>
                <a:gd name="connsiteX5" fmla="*/ 293742 w 2460655"/>
                <a:gd name="connsiteY5" fmla="*/ 2169774 h 2189899"/>
                <a:gd name="connsiteX6" fmla="*/ 58514 w 2460655"/>
                <a:gd name="connsiteY6" fmla="*/ 1733475 h 2189899"/>
                <a:gd name="connsiteX7" fmla="*/ 0 w 2460655"/>
                <a:gd name="connsiteY7" fmla="*/ 1685197 h 2189899"/>
                <a:gd name="connsiteX8" fmla="*/ 1414048 w 2460655"/>
                <a:gd name="connsiteY8" fmla="*/ 0 h 2189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60655" h="2189899">
                  <a:moveTo>
                    <a:pt x="1414048" y="0"/>
                  </a:moveTo>
                  <a:lnTo>
                    <a:pt x="1612041" y="179948"/>
                  </a:lnTo>
                  <a:cubicBezTo>
                    <a:pt x="2027354" y="595262"/>
                    <a:pt x="2323840" y="1129403"/>
                    <a:pt x="2446126" y="1726998"/>
                  </a:cubicBezTo>
                  <a:lnTo>
                    <a:pt x="2460655" y="1808355"/>
                  </a:lnTo>
                  <a:lnTo>
                    <a:pt x="296814" y="2189899"/>
                  </a:lnTo>
                  <a:lnTo>
                    <a:pt x="293742" y="2169774"/>
                  </a:lnTo>
                  <a:cubicBezTo>
                    <a:pt x="259255" y="2001241"/>
                    <a:pt x="175641" y="1850602"/>
                    <a:pt x="58514" y="1733475"/>
                  </a:cubicBezTo>
                  <a:lnTo>
                    <a:pt x="0" y="1685197"/>
                  </a:lnTo>
                  <a:lnTo>
                    <a:pt x="1414048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9" name="Segment 8">
              <a:extLst>
                <a:ext uri="{FF2B5EF4-FFF2-40B4-BE49-F238E27FC236}">
                  <a16:creationId xmlns:a16="http://schemas.microsoft.com/office/drawing/2014/main" id="{3C76029B-4262-4C24-94C9-97ABBCFB49BE}"/>
                </a:ext>
              </a:extLst>
            </p:cNvPr>
            <p:cNvSpPr/>
            <p:nvPr/>
          </p:nvSpPr>
          <p:spPr>
            <a:xfrm>
              <a:off x="3081320" y="1096211"/>
              <a:ext cx="2450477" cy="2192046"/>
            </a:xfrm>
            <a:custGeom>
              <a:avLst/>
              <a:gdLst>
                <a:gd name="connsiteX0" fmla="*/ 1036927 w 2450477"/>
                <a:gd name="connsiteY0" fmla="*/ 0 h 2192046"/>
                <a:gd name="connsiteX1" fmla="*/ 2450477 w 2450477"/>
                <a:gd name="connsiteY1" fmla="*/ 1684603 h 2192046"/>
                <a:gd name="connsiteX2" fmla="*/ 2404461 w 2450477"/>
                <a:gd name="connsiteY2" fmla="*/ 1722569 h 2192046"/>
                <a:gd name="connsiteX3" fmla="*/ 2169233 w 2450477"/>
                <a:gd name="connsiteY3" fmla="*/ 2158868 h 2192046"/>
                <a:gd name="connsiteX4" fmla="*/ 2164169 w 2450477"/>
                <a:gd name="connsiteY4" fmla="*/ 2192046 h 2192046"/>
                <a:gd name="connsiteX5" fmla="*/ 0 w 2450477"/>
                <a:gd name="connsiteY5" fmla="*/ 1810444 h 2192046"/>
                <a:gd name="connsiteX6" fmla="*/ 16849 w 2450477"/>
                <a:gd name="connsiteY6" fmla="*/ 1716092 h 2192046"/>
                <a:gd name="connsiteX7" fmla="*/ 850934 w 2450477"/>
                <a:gd name="connsiteY7" fmla="*/ 169042 h 2192046"/>
                <a:gd name="connsiteX8" fmla="*/ 1036927 w 2450477"/>
                <a:gd name="connsiteY8" fmla="*/ 0 h 2192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0477" h="2192046">
                  <a:moveTo>
                    <a:pt x="1036927" y="0"/>
                  </a:moveTo>
                  <a:lnTo>
                    <a:pt x="2450477" y="1684603"/>
                  </a:lnTo>
                  <a:lnTo>
                    <a:pt x="2404461" y="1722569"/>
                  </a:lnTo>
                  <a:cubicBezTo>
                    <a:pt x="2287335" y="1839696"/>
                    <a:pt x="2203720" y="1990335"/>
                    <a:pt x="2169233" y="2158868"/>
                  </a:cubicBezTo>
                  <a:lnTo>
                    <a:pt x="2164169" y="2192046"/>
                  </a:lnTo>
                  <a:lnTo>
                    <a:pt x="0" y="1810444"/>
                  </a:lnTo>
                  <a:lnTo>
                    <a:pt x="16849" y="1716092"/>
                  </a:lnTo>
                  <a:cubicBezTo>
                    <a:pt x="139135" y="1118497"/>
                    <a:pt x="435621" y="584356"/>
                    <a:pt x="850934" y="169042"/>
                  </a:cubicBezTo>
                  <a:lnTo>
                    <a:pt x="1036927" y="0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0" name="Segment 3">
              <a:extLst>
                <a:ext uri="{FF2B5EF4-FFF2-40B4-BE49-F238E27FC236}">
                  <a16:creationId xmlns:a16="http://schemas.microsoft.com/office/drawing/2014/main" id="{618587A5-BBA0-48A8-833F-6F34460676CA}"/>
                </a:ext>
              </a:extLst>
            </p:cNvPr>
            <p:cNvSpPr/>
            <p:nvPr/>
          </p:nvSpPr>
          <p:spPr>
            <a:xfrm>
              <a:off x="6839828" y="2897204"/>
              <a:ext cx="2316172" cy="2061390"/>
            </a:xfrm>
            <a:custGeom>
              <a:avLst/>
              <a:gdLst>
                <a:gd name="connsiteX0" fmla="*/ 2269166 w 2316172"/>
                <a:gd name="connsiteY0" fmla="*/ 0 h 2061390"/>
                <a:gd name="connsiteX1" fmla="*/ 2280914 w 2316172"/>
                <a:gd name="connsiteY1" fmla="*/ 65788 h 2061390"/>
                <a:gd name="connsiteX2" fmla="*/ 2316172 w 2316172"/>
                <a:gd name="connsiteY2" fmla="*/ 531796 h 2061390"/>
                <a:gd name="connsiteX3" fmla="*/ 1946846 w 2316172"/>
                <a:gd name="connsiteY3" fmla="*/ 1990374 h 2061390"/>
                <a:gd name="connsiteX4" fmla="*/ 1903703 w 2316172"/>
                <a:gd name="connsiteY4" fmla="*/ 2061390 h 2061390"/>
                <a:gd name="connsiteX5" fmla="*/ 0 w 2316172"/>
                <a:gd name="connsiteY5" fmla="*/ 962286 h 2061390"/>
                <a:gd name="connsiteX6" fmla="*/ 51336 w 2316172"/>
                <a:gd name="connsiteY6" fmla="*/ 867707 h 2061390"/>
                <a:gd name="connsiteX7" fmla="*/ 119153 w 2316172"/>
                <a:gd name="connsiteY7" fmla="*/ 531796 h 2061390"/>
                <a:gd name="connsiteX8" fmla="*/ 114698 w 2316172"/>
                <a:gd name="connsiteY8" fmla="*/ 443561 h 2061390"/>
                <a:gd name="connsiteX9" fmla="*/ 105235 w 2316172"/>
                <a:gd name="connsiteY9" fmla="*/ 381560 h 2061390"/>
                <a:gd name="connsiteX10" fmla="*/ 2269166 w 2316172"/>
                <a:gd name="connsiteY10" fmla="*/ 0 h 2061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172" h="2061390">
                  <a:moveTo>
                    <a:pt x="2269166" y="0"/>
                  </a:moveTo>
                  <a:lnTo>
                    <a:pt x="2280914" y="65788"/>
                  </a:lnTo>
                  <a:cubicBezTo>
                    <a:pt x="2304131" y="217735"/>
                    <a:pt x="2316172" y="373359"/>
                    <a:pt x="2316172" y="531796"/>
                  </a:cubicBezTo>
                  <a:cubicBezTo>
                    <a:pt x="2316172" y="1059918"/>
                    <a:pt x="2182382" y="1556792"/>
                    <a:pt x="1946846" y="1990374"/>
                  </a:cubicBezTo>
                  <a:lnTo>
                    <a:pt x="1903703" y="2061390"/>
                  </a:lnTo>
                  <a:lnTo>
                    <a:pt x="0" y="962286"/>
                  </a:lnTo>
                  <a:lnTo>
                    <a:pt x="51336" y="867707"/>
                  </a:lnTo>
                  <a:cubicBezTo>
                    <a:pt x="95005" y="764462"/>
                    <a:pt x="119153" y="650949"/>
                    <a:pt x="119153" y="531796"/>
                  </a:cubicBezTo>
                  <a:cubicBezTo>
                    <a:pt x="119153" y="502008"/>
                    <a:pt x="117644" y="472572"/>
                    <a:pt x="114698" y="443561"/>
                  </a:cubicBezTo>
                  <a:lnTo>
                    <a:pt x="105235" y="381560"/>
                  </a:lnTo>
                  <a:lnTo>
                    <a:pt x="2269166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Segment 7">
              <a:extLst>
                <a:ext uri="{FF2B5EF4-FFF2-40B4-BE49-F238E27FC236}">
                  <a16:creationId xmlns:a16="http://schemas.microsoft.com/office/drawing/2014/main" id="{F61F3C2A-B136-4ED8-AB74-81A87FBBA394}"/>
                </a:ext>
              </a:extLst>
            </p:cNvPr>
            <p:cNvSpPr/>
            <p:nvPr/>
          </p:nvSpPr>
          <p:spPr>
            <a:xfrm>
              <a:off x="3036000" y="2910200"/>
              <a:ext cx="2316174" cy="2048397"/>
            </a:xfrm>
            <a:custGeom>
              <a:avLst/>
              <a:gdLst>
                <a:gd name="connsiteX0" fmla="*/ 44686 w 2316174"/>
                <a:gd name="connsiteY0" fmla="*/ 0 h 2048397"/>
                <a:gd name="connsiteX1" fmla="*/ 2208945 w 2316174"/>
                <a:gd name="connsiteY1" fmla="*/ 381617 h 2048397"/>
                <a:gd name="connsiteX2" fmla="*/ 2201474 w 2316174"/>
                <a:gd name="connsiteY2" fmla="*/ 430566 h 2048397"/>
                <a:gd name="connsiteX3" fmla="*/ 2197019 w 2316174"/>
                <a:gd name="connsiteY3" fmla="*/ 518801 h 2048397"/>
                <a:gd name="connsiteX4" fmla="*/ 2264836 w 2316174"/>
                <a:gd name="connsiteY4" fmla="*/ 854712 h 2048397"/>
                <a:gd name="connsiteX5" fmla="*/ 2316174 w 2316174"/>
                <a:gd name="connsiteY5" fmla="*/ 949293 h 2048397"/>
                <a:gd name="connsiteX6" fmla="*/ 412470 w 2316174"/>
                <a:gd name="connsiteY6" fmla="*/ 2048397 h 2048397"/>
                <a:gd name="connsiteX7" fmla="*/ 369326 w 2316174"/>
                <a:gd name="connsiteY7" fmla="*/ 1977379 h 2048397"/>
                <a:gd name="connsiteX8" fmla="*/ 0 w 2316174"/>
                <a:gd name="connsiteY8" fmla="*/ 518801 h 2048397"/>
                <a:gd name="connsiteX9" fmla="*/ 35258 w 2316174"/>
                <a:gd name="connsiteY9" fmla="*/ 52793 h 2048397"/>
                <a:gd name="connsiteX10" fmla="*/ 44686 w 2316174"/>
                <a:gd name="connsiteY10" fmla="*/ 0 h 2048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174" h="2048397">
                  <a:moveTo>
                    <a:pt x="44686" y="0"/>
                  </a:moveTo>
                  <a:lnTo>
                    <a:pt x="2208945" y="381617"/>
                  </a:lnTo>
                  <a:lnTo>
                    <a:pt x="2201474" y="430566"/>
                  </a:lnTo>
                  <a:cubicBezTo>
                    <a:pt x="2198529" y="459577"/>
                    <a:pt x="2197019" y="489013"/>
                    <a:pt x="2197019" y="518801"/>
                  </a:cubicBezTo>
                  <a:cubicBezTo>
                    <a:pt x="2197019" y="637954"/>
                    <a:pt x="2221167" y="751467"/>
                    <a:pt x="2264836" y="854712"/>
                  </a:cubicBezTo>
                  <a:lnTo>
                    <a:pt x="2316174" y="949293"/>
                  </a:lnTo>
                  <a:lnTo>
                    <a:pt x="412470" y="2048397"/>
                  </a:lnTo>
                  <a:lnTo>
                    <a:pt x="369326" y="1977379"/>
                  </a:lnTo>
                  <a:cubicBezTo>
                    <a:pt x="133790" y="1543797"/>
                    <a:pt x="0" y="1046923"/>
                    <a:pt x="0" y="518801"/>
                  </a:cubicBezTo>
                  <a:cubicBezTo>
                    <a:pt x="0" y="360364"/>
                    <a:pt x="12041" y="204740"/>
                    <a:pt x="35258" y="52793"/>
                  </a:cubicBezTo>
                  <a:lnTo>
                    <a:pt x="44686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3" name="Segment 4">
              <a:extLst>
                <a:ext uri="{FF2B5EF4-FFF2-40B4-BE49-F238E27FC236}">
                  <a16:creationId xmlns:a16="http://schemas.microsoft.com/office/drawing/2014/main" id="{B06C5372-314A-4507-B76B-0FECA5CF30DF}"/>
                </a:ext>
              </a:extLst>
            </p:cNvPr>
            <p:cNvSpPr/>
            <p:nvPr/>
          </p:nvSpPr>
          <p:spPr>
            <a:xfrm>
              <a:off x="6390689" y="3862655"/>
              <a:ext cx="2350973" cy="2439194"/>
            </a:xfrm>
            <a:custGeom>
              <a:avLst/>
              <a:gdLst>
                <a:gd name="connsiteX0" fmla="*/ 447422 w 2350973"/>
                <a:gd name="connsiteY0" fmla="*/ 0 h 2439194"/>
                <a:gd name="connsiteX1" fmla="*/ 2350973 w 2350973"/>
                <a:gd name="connsiteY1" fmla="*/ 1099016 h 2439194"/>
                <a:gd name="connsiteX2" fmla="*/ 2242712 w 2350973"/>
                <a:gd name="connsiteY2" fmla="*/ 1277220 h 2439194"/>
                <a:gd name="connsiteX3" fmla="*/ 896402 w 2350973"/>
                <a:gd name="connsiteY3" fmla="*/ 2385875 h 2439194"/>
                <a:gd name="connsiteX4" fmla="*/ 750724 w 2350973"/>
                <a:gd name="connsiteY4" fmla="*/ 2439194 h 2439194"/>
                <a:gd name="connsiteX5" fmla="*/ 0 w 2350973"/>
                <a:gd name="connsiteY5" fmla="*/ 376597 h 2439194"/>
                <a:gd name="connsiteX6" fmla="*/ 41223 w 2350973"/>
                <a:gd name="connsiteY6" fmla="*/ 361509 h 2439194"/>
                <a:gd name="connsiteX7" fmla="*/ 420909 w 2350973"/>
                <a:gd name="connsiteY7" fmla="*/ 48846 h 2439194"/>
                <a:gd name="connsiteX8" fmla="*/ 447422 w 2350973"/>
                <a:gd name="connsiteY8" fmla="*/ 0 h 243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50973" h="2439194">
                  <a:moveTo>
                    <a:pt x="447422" y="0"/>
                  </a:moveTo>
                  <a:lnTo>
                    <a:pt x="2350973" y="1099016"/>
                  </a:lnTo>
                  <a:lnTo>
                    <a:pt x="2242712" y="1277220"/>
                  </a:lnTo>
                  <a:cubicBezTo>
                    <a:pt x="1912770" y="1765599"/>
                    <a:pt x="1445542" y="2153609"/>
                    <a:pt x="896402" y="2385875"/>
                  </a:cubicBezTo>
                  <a:lnTo>
                    <a:pt x="750724" y="2439194"/>
                  </a:lnTo>
                  <a:lnTo>
                    <a:pt x="0" y="376597"/>
                  </a:lnTo>
                  <a:lnTo>
                    <a:pt x="41223" y="361509"/>
                  </a:lnTo>
                  <a:cubicBezTo>
                    <a:pt x="196092" y="296005"/>
                    <a:pt x="327859" y="186579"/>
                    <a:pt x="420909" y="48846"/>
                  </a:cubicBezTo>
                  <a:lnTo>
                    <a:pt x="44742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Segment 6">
              <a:extLst>
                <a:ext uri="{FF2B5EF4-FFF2-40B4-BE49-F238E27FC236}">
                  <a16:creationId xmlns:a16="http://schemas.microsoft.com/office/drawing/2014/main" id="{D19A6FC5-1CCC-4F3B-AF87-8C3A170A91CD}"/>
                </a:ext>
              </a:extLst>
            </p:cNvPr>
            <p:cNvSpPr/>
            <p:nvPr/>
          </p:nvSpPr>
          <p:spPr>
            <a:xfrm>
              <a:off x="3450340" y="3862657"/>
              <a:ext cx="2344612" cy="2436864"/>
            </a:xfrm>
            <a:custGeom>
              <a:avLst/>
              <a:gdLst>
                <a:gd name="connsiteX0" fmla="*/ 1903551 w 2344612"/>
                <a:gd name="connsiteY0" fmla="*/ 0 h 2436864"/>
                <a:gd name="connsiteX1" fmla="*/ 1930063 w 2344612"/>
                <a:gd name="connsiteY1" fmla="*/ 48844 h 2436864"/>
                <a:gd name="connsiteX2" fmla="*/ 2309749 w 2344612"/>
                <a:gd name="connsiteY2" fmla="*/ 361507 h 2436864"/>
                <a:gd name="connsiteX3" fmla="*/ 2344612 w 2344612"/>
                <a:gd name="connsiteY3" fmla="*/ 374267 h 2436864"/>
                <a:gd name="connsiteX4" fmla="*/ 1593888 w 2344612"/>
                <a:gd name="connsiteY4" fmla="*/ 2436864 h 2436864"/>
                <a:gd name="connsiteX5" fmla="*/ 1454570 w 2344612"/>
                <a:gd name="connsiteY5" fmla="*/ 2385873 h 2436864"/>
                <a:gd name="connsiteX6" fmla="*/ 108260 w 2344612"/>
                <a:gd name="connsiteY6" fmla="*/ 1277218 h 2436864"/>
                <a:gd name="connsiteX7" fmla="*/ 0 w 2344612"/>
                <a:gd name="connsiteY7" fmla="*/ 1099017 h 2436864"/>
                <a:gd name="connsiteX8" fmla="*/ 1903551 w 2344612"/>
                <a:gd name="connsiteY8" fmla="*/ 0 h 2436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44612" h="2436864">
                  <a:moveTo>
                    <a:pt x="1903551" y="0"/>
                  </a:moveTo>
                  <a:lnTo>
                    <a:pt x="1930063" y="48844"/>
                  </a:lnTo>
                  <a:cubicBezTo>
                    <a:pt x="2023113" y="186577"/>
                    <a:pt x="2154881" y="296003"/>
                    <a:pt x="2309749" y="361507"/>
                  </a:cubicBezTo>
                  <a:lnTo>
                    <a:pt x="2344612" y="374267"/>
                  </a:lnTo>
                  <a:lnTo>
                    <a:pt x="1593888" y="2436864"/>
                  </a:lnTo>
                  <a:lnTo>
                    <a:pt x="1454570" y="2385873"/>
                  </a:lnTo>
                  <a:cubicBezTo>
                    <a:pt x="905430" y="2153607"/>
                    <a:pt x="438203" y="1765597"/>
                    <a:pt x="108260" y="1277218"/>
                  </a:cubicBezTo>
                  <a:lnTo>
                    <a:pt x="0" y="1099017"/>
                  </a:lnTo>
                  <a:lnTo>
                    <a:pt x="1903551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5" name="Segment 5">
              <a:extLst>
                <a:ext uri="{FF2B5EF4-FFF2-40B4-BE49-F238E27FC236}">
                  <a16:creationId xmlns:a16="http://schemas.microsoft.com/office/drawing/2014/main" id="{99902000-3D6E-4789-9A77-0B457B6FA623}"/>
                </a:ext>
              </a:extLst>
            </p:cNvPr>
            <p:cNvSpPr/>
            <p:nvPr/>
          </p:nvSpPr>
          <p:spPr>
            <a:xfrm>
              <a:off x="5047609" y="4238162"/>
              <a:ext cx="2090422" cy="2250839"/>
            </a:xfrm>
            <a:custGeom>
              <a:avLst/>
              <a:gdLst>
                <a:gd name="connsiteX0" fmla="*/ 750724 w 2090422"/>
                <a:gd name="connsiteY0" fmla="*/ 0 h 2250839"/>
                <a:gd name="connsiteX1" fmla="*/ 791767 w 2090422"/>
                <a:gd name="connsiteY1" fmla="*/ 15022 h 2250839"/>
                <a:gd name="connsiteX2" fmla="*/ 1048391 w 2090422"/>
                <a:gd name="connsiteY2" fmla="*/ 53820 h 2250839"/>
                <a:gd name="connsiteX3" fmla="*/ 1305015 w 2090422"/>
                <a:gd name="connsiteY3" fmla="*/ 15022 h 2250839"/>
                <a:gd name="connsiteX4" fmla="*/ 1339699 w 2090422"/>
                <a:gd name="connsiteY4" fmla="*/ 2328 h 2250839"/>
                <a:gd name="connsiteX5" fmla="*/ 2090422 w 2090422"/>
                <a:gd name="connsiteY5" fmla="*/ 2064925 h 2250839"/>
                <a:gd name="connsiteX6" fmla="*/ 1958341 w 2090422"/>
                <a:gd name="connsiteY6" fmla="*/ 2113267 h 2250839"/>
                <a:gd name="connsiteX7" fmla="*/ 1048391 w 2090422"/>
                <a:gd name="connsiteY7" fmla="*/ 2250839 h 2250839"/>
                <a:gd name="connsiteX8" fmla="*/ 138441 w 2090422"/>
                <a:gd name="connsiteY8" fmla="*/ 2113267 h 2250839"/>
                <a:gd name="connsiteX9" fmla="*/ 0 w 2090422"/>
                <a:gd name="connsiteY9" fmla="*/ 2062597 h 2250839"/>
                <a:gd name="connsiteX10" fmla="*/ 750724 w 2090422"/>
                <a:gd name="connsiteY10" fmla="*/ 0 h 225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90422" h="2250839">
                  <a:moveTo>
                    <a:pt x="750724" y="0"/>
                  </a:moveTo>
                  <a:lnTo>
                    <a:pt x="791767" y="15022"/>
                  </a:lnTo>
                  <a:cubicBezTo>
                    <a:pt x="872835" y="40237"/>
                    <a:pt x="959027" y="53820"/>
                    <a:pt x="1048391" y="53820"/>
                  </a:cubicBezTo>
                  <a:cubicBezTo>
                    <a:pt x="1137756" y="53820"/>
                    <a:pt x="1223948" y="40237"/>
                    <a:pt x="1305015" y="15022"/>
                  </a:cubicBezTo>
                  <a:lnTo>
                    <a:pt x="1339699" y="2328"/>
                  </a:lnTo>
                  <a:lnTo>
                    <a:pt x="2090422" y="2064925"/>
                  </a:lnTo>
                  <a:lnTo>
                    <a:pt x="1958341" y="2113267"/>
                  </a:lnTo>
                  <a:cubicBezTo>
                    <a:pt x="1670889" y="2202675"/>
                    <a:pt x="1365265" y="2250839"/>
                    <a:pt x="1048391" y="2250839"/>
                  </a:cubicBezTo>
                  <a:cubicBezTo>
                    <a:pt x="731518" y="2250839"/>
                    <a:pt x="425894" y="2202675"/>
                    <a:pt x="138441" y="2113267"/>
                  </a:cubicBezTo>
                  <a:lnTo>
                    <a:pt x="0" y="2062597"/>
                  </a:lnTo>
                  <a:lnTo>
                    <a:pt x="750724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Segment 9 Text">
              <a:extLst>
                <a:ext uri="{FF2B5EF4-FFF2-40B4-BE49-F238E27FC236}">
                  <a16:creationId xmlns:a16="http://schemas.microsoft.com/office/drawing/2014/main" id="{A2635790-EF81-46A0-87B5-C041A040C02F}"/>
                </a:ext>
              </a:extLst>
            </p:cNvPr>
            <p:cNvSpPr/>
            <p:nvPr/>
          </p:nvSpPr>
          <p:spPr>
            <a:xfrm rot="14980529">
              <a:off x="4352548" y="119412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57" name="Segment 8 Text">
              <a:extLst>
                <a:ext uri="{FF2B5EF4-FFF2-40B4-BE49-F238E27FC236}">
                  <a16:creationId xmlns:a16="http://schemas.microsoft.com/office/drawing/2014/main" id="{1C05CDC7-EC9E-464F-9772-DF25C01FEB9D}"/>
                </a:ext>
              </a:extLst>
            </p:cNvPr>
            <p:cNvSpPr/>
            <p:nvPr/>
          </p:nvSpPr>
          <p:spPr>
            <a:xfrm rot="12500010">
              <a:off x="3314476" y="20638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</p:txBody>
        </p:sp>
        <p:sp>
          <p:nvSpPr>
            <p:cNvPr id="58" name="Segment 7 Text">
              <a:extLst>
                <a:ext uri="{FF2B5EF4-FFF2-40B4-BE49-F238E27FC236}">
                  <a16:creationId xmlns:a16="http://schemas.microsoft.com/office/drawing/2014/main" id="{D233B876-4CB9-49B0-84DC-AA6C64228C6A}"/>
                </a:ext>
              </a:extLst>
            </p:cNvPr>
            <p:cNvSpPr/>
            <p:nvPr/>
          </p:nvSpPr>
          <p:spPr>
            <a:xfrm rot="10075370">
              <a:off x="3133520" y="336831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59" name="Segment 6 Text">
              <a:extLst>
                <a:ext uri="{FF2B5EF4-FFF2-40B4-BE49-F238E27FC236}">
                  <a16:creationId xmlns:a16="http://schemas.microsoft.com/office/drawing/2014/main" id="{E26E71E7-75DE-4FCD-A975-CE1BBFCBD68D}"/>
                </a:ext>
              </a:extLst>
            </p:cNvPr>
            <p:cNvSpPr/>
            <p:nvPr/>
          </p:nvSpPr>
          <p:spPr>
            <a:xfrm rot="7675046">
              <a:off x="3779052" y="452094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66" name="Segment 5 Text">
              <a:extLst>
                <a:ext uri="{FF2B5EF4-FFF2-40B4-BE49-F238E27FC236}">
                  <a16:creationId xmlns:a16="http://schemas.microsoft.com/office/drawing/2014/main" id="{A1D514B9-D192-44DC-A3AE-BACC953878A8}"/>
                </a:ext>
              </a:extLst>
            </p:cNvPr>
            <p:cNvSpPr/>
            <p:nvPr/>
          </p:nvSpPr>
          <p:spPr>
            <a:xfrm rot="5400000">
              <a:off x="5019932" y="49626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68" name="Segment 4 Text">
              <a:extLst>
                <a:ext uri="{FF2B5EF4-FFF2-40B4-BE49-F238E27FC236}">
                  <a16:creationId xmlns:a16="http://schemas.microsoft.com/office/drawing/2014/main" id="{7DF983D3-99D5-42F9-A8E5-6C45EA28D9D6}"/>
                </a:ext>
              </a:extLst>
            </p:cNvPr>
            <p:cNvSpPr/>
            <p:nvPr/>
          </p:nvSpPr>
          <p:spPr>
            <a:xfrm rot="2988437">
              <a:off x="6277235" y="452436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69" name="Segment 3 Text">
              <a:extLst>
                <a:ext uri="{FF2B5EF4-FFF2-40B4-BE49-F238E27FC236}">
                  <a16:creationId xmlns:a16="http://schemas.microsoft.com/office/drawing/2014/main" id="{5FAB7D01-F0B3-4FCB-834B-2BD7D8CA5320}"/>
                </a:ext>
              </a:extLst>
            </p:cNvPr>
            <p:cNvSpPr/>
            <p:nvPr/>
          </p:nvSpPr>
          <p:spPr>
            <a:xfrm rot="628406">
              <a:off x="6920484" y="33756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70" name="Segment 2 Text">
              <a:extLst>
                <a:ext uri="{FF2B5EF4-FFF2-40B4-BE49-F238E27FC236}">
                  <a16:creationId xmlns:a16="http://schemas.microsoft.com/office/drawing/2014/main" id="{047B677D-FDFC-4259-881C-CC97416FB5EC}"/>
                </a:ext>
              </a:extLst>
            </p:cNvPr>
            <p:cNvSpPr/>
            <p:nvPr/>
          </p:nvSpPr>
          <p:spPr>
            <a:xfrm rot="19932819">
              <a:off x="6727162" y="20710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71" name="Segment 1 Text">
              <a:extLst>
                <a:ext uri="{FF2B5EF4-FFF2-40B4-BE49-F238E27FC236}">
                  <a16:creationId xmlns:a16="http://schemas.microsoft.com/office/drawing/2014/main" id="{7589DB1B-51B7-43B8-AFFA-28C12D8D18F4}"/>
                </a:ext>
              </a:extLst>
            </p:cNvPr>
            <p:cNvSpPr/>
            <p:nvPr/>
          </p:nvSpPr>
          <p:spPr>
            <a:xfrm rot="17420058">
              <a:off x="5731113" y="11951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8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Spin Button">
            <a:extLst>
              <a:ext uri="{FF2B5EF4-FFF2-40B4-BE49-F238E27FC236}">
                <a16:creationId xmlns:a16="http://schemas.microsoft.com/office/drawing/2014/main" id="{1972FA71-9F7D-4B81-B488-7F26645D57CD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51" name="Spin Button">
              <a:extLst>
                <a:ext uri="{FF2B5EF4-FFF2-40B4-BE49-F238E27FC236}">
                  <a16:creationId xmlns:a16="http://schemas.microsoft.com/office/drawing/2014/main" id="{B7650D7D-7FCB-4A79-BFAA-6C32C5E3579F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 grp</a:t>
              </a:r>
            </a:p>
          </p:txBody>
        </p:sp>
        <p:sp>
          <p:nvSpPr>
            <p:cNvPr id="63" name="Arrow: Curved Down 62">
              <a:extLst>
                <a:ext uri="{FF2B5EF4-FFF2-40B4-BE49-F238E27FC236}">
                  <a16:creationId xmlns:a16="http://schemas.microsoft.com/office/drawing/2014/main" id="{B210A41A-0C7E-475B-831B-931895C7011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Arrow: Curved Down 63">
              <a:extLst>
                <a:ext uri="{FF2B5EF4-FFF2-40B4-BE49-F238E27FC236}">
                  <a16:creationId xmlns:a16="http://schemas.microsoft.com/office/drawing/2014/main" id="{1CA3CB84-AD33-4099-80E9-01351CE5DBB5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8" name="Marker">
            <a:extLst>
              <a:ext uri="{FF2B5EF4-FFF2-40B4-BE49-F238E27FC236}">
                <a16:creationId xmlns:a16="http://schemas.microsoft.com/office/drawing/2014/main" id="{6F381C54-25EF-445D-B869-A54C62C08DBE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48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" name="Spinning Wheel 14">
            <a:extLst>
              <a:ext uri="{FF2B5EF4-FFF2-40B4-BE49-F238E27FC236}">
                <a16:creationId xmlns:a16="http://schemas.microsoft.com/office/drawing/2014/main" id="{A016A8DC-A085-4061-9A70-B9C735A2C54E}"/>
              </a:ext>
            </a:extLst>
          </p:cNvPr>
          <p:cNvGrpSpPr/>
          <p:nvPr/>
        </p:nvGrpSpPr>
        <p:grpSpPr>
          <a:xfrm>
            <a:off x="2841717" y="228004"/>
            <a:ext cx="6498967" cy="6393282"/>
            <a:chOff x="2841717" y="228004"/>
            <a:chExt cx="6498967" cy="6393282"/>
          </a:xfrm>
        </p:grpSpPr>
        <p:sp>
          <p:nvSpPr>
            <p:cNvPr id="62" name="Segment 14">
              <a:extLst>
                <a:ext uri="{FF2B5EF4-FFF2-40B4-BE49-F238E27FC236}">
                  <a16:creationId xmlns:a16="http://schemas.microsoft.com/office/drawing/2014/main" id="{5D138D38-B963-4A59-BFC9-60B1DF2188EE}"/>
                </a:ext>
              </a:extLst>
            </p:cNvPr>
            <p:cNvSpPr/>
            <p:nvPr/>
          </p:nvSpPr>
          <p:spPr>
            <a:xfrm rot="12300000" flipH="1">
              <a:off x="4513748" y="228004"/>
              <a:ext cx="2025260" cy="2260838"/>
            </a:xfrm>
            <a:custGeom>
              <a:avLst/>
              <a:gdLst>
                <a:gd name="connsiteX0" fmla="*/ 1096591 w 2025260"/>
                <a:gd name="connsiteY0" fmla="*/ 2260838 h 2260838"/>
                <a:gd name="connsiteX1" fmla="*/ 2025260 w 2025260"/>
                <a:gd name="connsiteY1" fmla="*/ 269301 h 2260838"/>
                <a:gd name="connsiteX2" fmla="*/ 1961150 w 2025260"/>
                <a:gd name="connsiteY2" fmla="*/ 235371 h 2260838"/>
                <a:gd name="connsiteX3" fmla="*/ 1763457 w 2025260"/>
                <a:gd name="connsiteY3" fmla="*/ 73273 h 2260838"/>
                <a:gd name="connsiteX4" fmla="*/ 1709223 w 2025260"/>
                <a:gd name="connsiteY4" fmla="*/ 0 h 2260838"/>
                <a:gd name="connsiteX5" fmla="*/ 0 w 2025260"/>
                <a:gd name="connsiteY5" fmla="*/ 1384101 h 2260838"/>
                <a:gd name="connsiteX6" fmla="*/ 132868 w 2025260"/>
                <a:gd name="connsiteY6" fmla="*/ 1546557 h 2260838"/>
                <a:gd name="connsiteX7" fmla="*/ 969704 w 2025260"/>
                <a:gd name="connsiteY7" fmla="*/ 2197716 h 2260838"/>
                <a:gd name="connsiteX8" fmla="*/ 1096591 w 2025260"/>
                <a:gd name="connsiteY8" fmla="*/ 2260838 h 2260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5260" h="2260838">
                  <a:moveTo>
                    <a:pt x="1096591" y="2260838"/>
                  </a:moveTo>
                  <a:lnTo>
                    <a:pt x="2025260" y="269301"/>
                  </a:lnTo>
                  <a:lnTo>
                    <a:pt x="1961150" y="235371"/>
                  </a:lnTo>
                  <a:cubicBezTo>
                    <a:pt x="1886007" y="190578"/>
                    <a:pt x="1819795" y="135681"/>
                    <a:pt x="1763457" y="73273"/>
                  </a:cubicBezTo>
                  <a:lnTo>
                    <a:pt x="1709223" y="0"/>
                  </a:lnTo>
                  <a:lnTo>
                    <a:pt x="0" y="1384101"/>
                  </a:lnTo>
                  <a:lnTo>
                    <a:pt x="132868" y="1546557"/>
                  </a:lnTo>
                  <a:cubicBezTo>
                    <a:pt x="365927" y="1804730"/>
                    <a:pt x="646644" y="2026652"/>
                    <a:pt x="969704" y="2197716"/>
                  </a:cubicBezTo>
                  <a:lnTo>
                    <a:pt x="1096591" y="2260838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3" name="Segment 13">
              <a:extLst>
                <a:ext uri="{FF2B5EF4-FFF2-40B4-BE49-F238E27FC236}">
                  <a16:creationId xmlns:a16="http://schemas.microsoft.com/office/drawing/2014/main" id="{0121B3F3-2A00-4305-A5E5-5AF5E4D78A8E}"/>
                </a:ext>
              </a:extLst>
            </p:cNvPr>
            <p:cNvSpPr/>
            <p:nvPr/>
          </p:nvSpPr>
          <p:spPr>
            <a:xfrm rot="12300000" flipH="1">
              <a:off x="3716079" y="860149"/>
              <a:ext cx="2288600" cy="1724155"/>
            </a:xfrm>
            <a:custGeom>
              <a:avLst/>
              <a:gdLst>
                <a:gd name="connsiteX0" fmla="*/ 579241 w 2288600"/>
                <a:gd name="connsiteY0" fmla="*/ 1724155 h 1724155"/>
                <a:gd name="connsiteX1" fmla="*/ 2288600 w 2288600"/>
                <a:gd name="connsiteY1" fmla="*/ 339944 h 1724155"/>
                <a:gd name="connsiteX2" fmla="*/ 2245748 w 2288600"/>
                <a:gd name="connsiteY2" fmla="*/ 282049 h 1724155"/>
                <a:gd name="connsiteX3" fmla="*/ 2174530 w 2288600"/>
                <a:gd name="connsiteY3" fmla="*/ 132569 h 1724155"/>
                <a:gd name="connsiteX4" fmla="*/ 2140183 w 2288600"/>
                <a:gd name="connsiteY4" fmla="*/ 0 h 1724155"/>
                <a:gd name="connsiteX5" fmla="*/ 0 w 2288600"/>
                <a:gd name="connsiteY5" fmla="*/ 494101 h 1724155"/>
                <a:gd name="connsiteX6" fmla="*/ 22849 w 2288600"/>
                <a:gd name="connsiteY6" fmla="*/ 603584 h 1724155"/>
                <a:gd name="connsiteX7" fmla="*/ 526418 w 2288600"/>
                <a:gd name="connsiteY7" fmla="*/ 1659569 h 1724155"/>
                <a:gd name="connsiteX8" fmla="*/ 579241 w 2288600"/>
                <a:gd name="connsiteY8" fmla="*/ 1724155 h 1724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8600" h="1724155">
                  <a:moveTo>
                    <a:pt x="579241" y="1724155"/>
                  </a:moveTo>
                  <a:lnTo>
                    <a:pt x="2288600" y="339944"/>
                  </a:lnTo>
                  <a:lnTo>
                    <a:pt x="2245748" y="282049"/>
                  </a:lnTo>
                  <a:cubicBezTo>
                    <a:pt x="2217247" y="234536"/>
                    <a:pt x="2193414" y="184453"/>
                    <a:pt x="2174530" y="132569"/>
                  </a:cubicBezTo>
                  <a:lnTo>
                    <a:pt x="2140183" y="0"/>
                  </a:lnTo>
                  <a:lnTo>
                    <a:pt x="0" y="494101"/>
                  </a:lnTo>
                  <a:lnTo>
                    <a:pt x="22849" y="603584"/>
                  </a:lnTo>
                  <a:cubicBezTo>
                    <a:pt x="121184" y="982941"/>
                    <a:pt x="291685" y="1342204"/>
                    <a:pt x="526418" y="1659569"/>
                  </a:cubicBezTo>
                  <a:lnTo>
                    <a:pt x="579241" y="172415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4" name="Segment 12">
              <a:extLst>
                <a:ext uri="{FF2B5EF4-FFF2-40B4-BE49-F238E27FC236}">
                  <a16:creationId xmlns:a16="http://schemas.microsoft.com/office/drawing/2014/main" id="{362B200A-9458-46FF-BBE8-4E367DB1B64A}"/>
                </a:ext>
              </a:extLst>
            </p:cNvPr>
            <p:cNvSpPr/>
            <p:nvPr/>
          </p:nvSpPr>
          <p:spPr>
            <a:xfrm rot="12300000" flipH="1">
              <a:off x="3208443" y="1949783"/>
              <a:ext cx="2222204" cy="1351250"/>
            </a:xfrm>
            <a:custGeom>
              <a:avLst/>
              <a:gdLst>
                <a:gd name="connsiteX0" fmla="*/ 74527 w 2222204"/>
                <a:gd name="connsiteY0" fmla="*/ 1351250 h 1351250"/>
                <a:gd name="connsiteX1" fmla="*/ 2214543 w 2222204"/>
                <a:gd name="connsiteY1" fmla="*/ 857189 h 1351250"/>
                <a:gd name="connsiteX2" fmla="*/ 2208265 w 2222204"/>
                <a:gd name="connsiteY2" fmla="*/ 832956 h 1351250"/>
                <a:gd name="connsiteX3" fmla="*/ 2220991 w 2222204"/>
                <a:gd name="connsiteY3" fmla="*/ 498410 h 1351250"/>
                <a:gd name="connsiteX4" fmla="*/ 2222204 w 2222204"/>
                <a:gd name="connsiteY4" fmla="*/ 494270 h 1351250"/>
                <a:gd name="connsiteX5" fmla="*/ 81288 w 2222204"/>
                <a:gd name="connsiteY5" fmla="*/ 0 h 1351250"/>
                <a:gd name="connsiteX6" fmla="*/ 27549 w 2222204"/>
                <a:gd name="connsiteY6" fmla="*/ 287709 h 1351250"/>
                <a:gd name="connsiteX7" fmla="*/ 38017 w 2222204"/>
                <a:gd name="connsiteY7" fmla="*/ 1176313 h 1351250"/>
                <a:gd name="connsiteX8" fmla="*/ 74527 w 2222204"/>
                <a:gd name="connsiteY8" fmla="*/ 1351250 h 1351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2204" h="1351250">
                  <a:moveTo>
                    <a:pt x="74527" y="1351250"/>
                  </a:moveTo>
                  <a:lnTo>
                    <a:pt x="2214543" y="857189"/>
                  </a:lnTo>
                  <a:lnTo>
                    <a:pt x="2208265" y="832956"/>
                  </a:lnTo>
                  <a:cubicBezTo>
                    <a:pt x="2190849" y="723520"/>
                    <a:pt x="2194345" y="609955"/>
                    <a:pt x="2220991" y="498410"/>
                  </a:cubicBezTo>
                  <a:lnTo>
                    <a:pt x="2222204" y="494270"/>
                  </a:lnTo>
                  <a:lnTo>
                    <a:pt x="81288" y="0"/>
                  </a:lnTo>
                  <a:lnTo>
                    <a:pt x="27549" y="287709"/>
                  </a:lnTo>
                  <a:cubicBezTo>
                    <a:pt x="-12904" y="586015"/>
                    <a:pt x="-8298" y="885283"/>
                    <a:pt x="38017" y="1176313"/>
                  </a:cubicBezTo>
                  <a:lnTo>
                    <a:pt x="74527" y="135125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5" name="Segment 11">
              <a:extLst>
                <a:ext uri="{FF2B5EF4-FFF2-40B4-BE49-F238E27FC236}">
                  <a16:creationId xmlns:a16="http://schemas.microsoft.com/office/drawing/2014/main" id="{648EEC74-D4CF-4D34-A4F9-3C3E0DEB6890}"/>
                </a:ext>
              </a:extLst>
            </p:cNvPr>
            <p:cNvSpPr/>
            <p:nvPr/>
          </p:nvSpPr>
          <p:spPr>
            <a:xfrm rot="12300000" flipH="1">
              <a:off x="2841717" y="2768004"/>
              <a:ext cx="2316537" cy="1696439"/>
            </a:xfrm>
            <a:custGeom>
              <a:avLst/>
              <a:gdLst>
                <a:gd name="connsiteX0" fmla="*/ 0 w 2316537"/>
                <a:gd name="connsiteY0" fmla="*/ 1202088 h 1696439"/>
                <a:gd name="connsiteX1" fmla="*/ 2141267 w 2316537"/>
                <a:gd name="connsiteY1" fmla="*/ 1696439 h 1696439"/>
                <a:gd name="connsiteX2" fmla="*/ 2163401 w 2316537"/>
                <a:gd name="connsiteY2" fmla="*/ 1620855 h 1696439"/>
                <a:gd name="connsiteX3" fmla="*/ 2196653 w 2316537"/>
                <a:gd name="connsiteY3" fmla="*/ 1539004 h 1696439"/>
                <a:gd name="connsiteX4" fmla="*/ 2286046 w 2316537"/>
                <a:gd name="connsiteY4" fmla="*/ 1388788 h 1696439"/>
                <a:gd name="connsiteX5" fmla="*/ 2316537 w 2316537"/>
                <a:gd name="connsiteY5" fmla="*/ 1351693 h 1696439"/>
                <a:gd name="connsiteX6" fmla="*/ 586449 w 2316537"/>
                <a:gd name="connsiteY6" fmla="*/ 0 h 1696439"/>
                <a:gd name="connsiteX7" fmla="*/ 522449 w 2316537"/>
                <a:gd name="connsiteY7" fmla="*/ 77860 h 1696439"/>
                <a:gd name="connsiteX8" fmla="*/ 205478 w 2316537"/>
                <a:gd name="connsiteY8" fmla="*/ 610504 h 1696439"/>
                <a:gd name="connsiteX9" fmla="*/ 1194 w 2316537"/>
                <a:gd name="connsiteY9" fmla="*/ 1195694 h 1696439"/>
                <a:gd name="connsiteX10" fmla="*/ 0 w 2316537"/>
                <a:gd name="connsiteY10" fmla="*/ 1202088 h 1696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16537" h="1696439">
                  <a:moveTo>
                    <a:pt x="0" y="1202088"/>
                  </a:moveTo>
                  <a:lnTo>
                    <a:pt x="2141267" y="1696439"/>
                  </a:lnTo>
                  <a:lnTo>
                    <a:pt x="2163401" y="1620855"/>
                  </a:lnTo>
                  <a:cubicBezTo>
                    <a:pt x="2172992" y="1593317"/>
                    <a:pt x="2184064" y="1566001"/>
                    <a:pt x="2196653" y="1539004"/>
                  </a:cubicBezTo>
                  <a:cubicBezTo>
                    <a:pt x="2221831" y="1485009"/>
                    <a:pt x="2251885" y="1434844"/>
                    <a:pt x="2286046" y="1388788"/>
                  </a:cubicBezTo>
                  <a:lnTo>
                    <a:pt x="2316537" y="1351693"/>
                  </a:lnTo>
                  <a:lnTo>
                    <a:pt x="586449" y="0"/>
                  </a:lnTo>
                  <a:lnTo>
                    <a:pt x="522449" y="77860"/>
                  </a:lnTo>
                  <a:cubicBezTo>
                    <a:pt x="401321" y="241169"/>
                    <a:pt x="294756" y="419047"/>
                    <a:pt x="205478" y="610504"/>
                  </a:cubicBezTo>
                  <a:cubicBezTo>
                    <a:pt x="116200" y="801960"/>
                    <a:pt x="48437" y="997932"/>
                    <a:pt x="1194" y="1195694"/>
                  </a:cubicBezTo>
                  <a:lnTo>
                    <a:pt x="0" y="1202088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6" name="Segment 10">
              <a:extLst>
                <a:ext uri="{FF2B5EF4-FFF2-40B4-BE49-F238E27FC236}">
                  <a16:creationId xmlns:a16="http://schemas.microsoft.com/office/drawing/2014/main" id="{ACF1DF28-BC17-496A-920C-EF09A240F409}"/>
                </a:ext>
              </a:extLst>
            </p:cNvPr>
            <p:cNvSpPr/>
            <p:nvPr/>
          </p:nvSpPr>
          <p:spPr>
            <a:xfrm rot="12300000" flipH="1">
              <a:off x="3136899" y="3244951"/>
              <a:ext cx="2016397" cy="2196097"/>
            </a:xfrm>
            <a:custGeom>
              <a:avLst/>
              <a:gdLst>
                <a:gd name="connsiteX0" fmla="*/ 1730089 w 2016397"/>
                <a:gd name="connsiteY0" fmla="*/ 2196097 h 2196097"/>
                <a:gd name="connsiteX1" fmla="*/ 1751535 w 2016397"/>
                <a:gd name="connsiteY1" fmla="*/ 2170005 h 2196097"/>
                <a:gd name="connsiteX2" fmla="*/ 1945407 w 2016397"/>
                <a:gd name="connsiteY2" fmla="*/ 2011182 h 2196097"/>
                <a:gd name="connsiteX3" fmla="*/ 2016397 w 2016397"/>
                <a:gd name="connsiteY3" fmla="*/ 1977360 h 2196097"/>
                <a:gd name="connsiteX4" fmla="*/ 1051974 w 2016397"/>
                <a:gd name="connsiteY4" fmla="*/ 0 h 2196097"/>
                <a:gd name="connsiteX5" fmla="*/ 813426 w 2016397"/>
                <a:gd name="connsiteY5" fmla="*/ 127970 h 2196097"/>
                <a:gd name="connsiteX6" fmla="*/ 125987 w 2016397"/>
                <a:gd name="connsiteY6" fmla="*/ 691134 h 2196097"/>
                <a:gd name="connsiteX7" fmla="*/ 0 w 2016397"/>
                <a:gd name="connsiteY7" fmla="*/ 844404 h 2196097"/>
                <a:gd name="connsiteX8" fmla="*/ 1730089 w 2016397"/>
                <a:gd name="connsiteY8" fmla="*/ 2196097 h 219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6397" h="2196097">
                  <a:moveTo>
                    <a:pt x="1730089" y="2196097"/>
                  </a:moveTo>
                  <a:lnTo>
                    <a:pt x="1751535" y="2170005"/>
                  </a:lnTo>
                  <a:cubicBezTo>
                    <a:pt x="1808648" y="2107189"/>
                    <a:pt x="1874137" y="2053934"/>
                    <a:pt x="1945407" y="2011182"/>
                  </a:cubicBezTo>
                  <a:lnTo>
                    <a:pt x="2016397" y="1977360"/>
                  </a:lnTo>
                  <a:lnTo>
                    <a:pt x="1051974" y="0"/>
                  </a:lnTo>
                  <a:lnTo>
                    <a:pt x="813426" y="127970"/>
                  </a:lnTo>
                  <a:cubicBezTo>
                    <a:pt x="560713" y="279561"/>
                    <a:pt x="328500" y="468398"/>
                    <a:pt x="125987" y="691134"/>
                  </a:cubicBezTo>
                  <a:lnTo>
                    <a:pt x="0" y="844404"/>
                  </a:lnTo>
                  <a:lnTo>
                    <a:pt x="1730089" y="2196097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7" name="Segment 9">
              <a:extLst>
                <a:ext uri="{FF2B5EF4-FFF2-40B4-BE49-F238E27FC236}">
                  <a16:creationId xmlns:a16="http://schemas.microsoft.com/office/drawing/2014/main" id="{9B2C82BC-8EF3-41A4-A71C-CE3A7FD0DA27}"/>
                </a:ext>
              </a:extLst>
            </p:cNvPr>
            <p:cNvSpPr/>
            <p:nvPr/>
          </p:nvSpPr>
          <p:spPr>
            <a:xfrm rot="12300000" flipH="1">
              <a:off x="4015357" y="3735915"/>
              <a:ext cx="1303741" cy="2281845"/>
            </a:xfrm>
            <a:custGeom>
              <a:avLst/>
              <a:gdLst>
                <a:gd name="connsiteX0" fmla="*/ 964499 w 1303741"/>
                <a:gd name="connsiteY0" fmla="*/ 2281845 h 2281845"/>
                <a:gd name="connsiteX1" fmla="*/ 1039740 w 1303741"/>
                <a:gd name="connsiteY1" fmla="*/ 2245997 h 2281845"/>
                <a:gd name="connsiteX2" fmla="*/ 1200027 w 1303741"/>
                <a:gd name="connsiteY2" fmla="*/ 2204470 h 2281845"/>
                <a:gd name="connsiteX3" fmla="*/ 1303741 w 1303741"/>
                <a:gd name="connsiteY3" fmla="*/ 2198140 h 2281845"/>
                <a:gd name="connsiteX4" fmla="*/ 1303741 w 1303741"/>
                <a:gd name="connsiteY4" fmla="*/ 0 h 2281845"/>
                <a:gd name="connsiteX5" fmla="*/ 1150104 w 1303741"/>
                <a:gd name="connsiteY5" fmla="*/ 1934 h 2281845"/>
                <a:gd name="connsiteX6" fmla="*/ 17485 w 1303741"/>
                <a:gd name="connsiteY6" fmla="*/ 294952 h 2281845"/>
                <a:gd name="connsiteX7" fmla="*/ 0 w 1303741"/>
                <a:gd name="connsiteY7" fmla="*/ 304332 h 2281845"/>
                <a:gd name="connsiteX8" fmla="*/ 964499 w 1303741"/>
                <a:gd name="connsiteY8" fmla="*/ 2281845 h 22818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3741" h="2281845">
                  <a:moveTo>
                    <a:pt x="964499" y="2281845"/>
                  </a:moveTo>
                  <a:lnTo>
                    <a:pt x="1039740" y="2245997"/>
                  </a:lnTo>
                  <a:cubicBezTo>
                    <a:pt x="1091624" y="2227114"/>
                    <a:pt x="1145310" y="2213178"/>
                    <a:pt x="1200027" y="2204470"/>
                  </a:cubicBezTo>
                  <a:lnTo>
                    <a:pt x="1303741" y="2198140"/>
                  </a:lnTo>
                  <a:lnTo>
                    <a:pt x="1303741" y="0"/>
                  </a:lnTo>
                  <a:lnTo>
                    <a:pt x="1150104" y="1934"/>
                  </a:lnTo>
                  <a:cubicBezTo>
                    <a:pt x="756105" y="26117"/>
                    <a:pt x="371297" y="126434"/>
                    <a:pt x="17485" y="294952"/>
                  </a:cubicBezTo>
                  <a:lnTo>
                    <a:pt x="0" y="304332"/>
                  </a:lnTo>
                  <a:lnTo>
                    <a:pt x="964499" y="2281845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8" name="Segment 8">
              <a:extLst>
                <a:ext uri="{FF2B5EF4-FFF2-40B4-BE49-F238E27FC236}">
                  <a16:creationId xmlns:a16="http://schemas.microsoft.com/office/drawing/2014/main" id="{011D3736-054B-4C52-82EF-5346900A2DB2}"/>
                </a:ext>
              </a:extLst>
            </p:cNvPr>
            <p:cNvSpPr/>
            <p:nvPr/>
          </p:nvSpPr>
          <p:spPr>
            <a:xfrm rot="12300000" flipH="1">
              <a:off x="5196797" y="4302012"/>
              <a:ext cx="1302083" cy="2268934"/>
            </a:xfrm>
            <a:custGeom>
              <a:avLst/>
              <a:gdLst>
                <a:gd name="connsiteX0" fmla="*/ 0 w 1302083"/>
                <a:gd name="connsiteY0" fmla="*/ 2199724 h 2268934"/>
                <a:gd name="connsiteX1" fmla="*/ 59168 w 1302083"/>
                <a:gd name="connsiteY1" fmla="*/ 2196113 h 2268934"/>
                <a:gd name="connsiteX2" fmla="*/ 310416 w 1302083"/>
                <a:gd name="connsiteY2" fmla="*/ 2243360 h 2268934"/>
                <a:gd name="connsiteX3" fmla="*/ 373366 w 1302083"/>
                <a:gd name="connsiteY3" fmla="*/ 2268934 h 2268934"/>
                <a:gd name="connsiteX4" fmla="*/ 1302083 w 1302083"/>
                <a:gd name="connsiteY4" fmla="*/ 277293 h 2268934"/>
                <a:gd name="connsiteX5" fmla="*/ 1176371 w 1302083"/>
                <a:gd name="connsiteY5" fmla="*/ 222497 h 2268934"/>
                <a:gd name="connsiteX6" fmla="*/ 139646 w 1302083"/>
                <a:gd name="connsiteY6" fmla="*/ 0 h 2268934"/>
                <a:gd name="connsiteX7" fmla="*/ 0 w 1302083"/>
                <a:gd name="connsiteY7" fmla="*/ 1758 h 2268934"/>
                <a:gd name="connsiteX8" fmla="*/ 0 w 1302083"/>
                <a:gd name="connsiteY8" fmla="*/ 2199724 h 2268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2083" h="2268934">
                  <a:moveTo>
                    <a:pt x="0" y="2199724"/>
                  </a:moveTo>
                  <a:lnTo>
                    <a:pt x="59168" y="2196113"/>
                  </a:lnTo>
                  <a:cubicBezTo>
                    <a:pt x="143188" y="2199155"/>
                    <a:pt x="227803" y="2214589"/>
                    <a:pt x="310416" y="2243360"/>
                  </a:cubicBezTo>
                  <a:lnTo>
                    <a:pt x="373366" y="2268934"/>
                  </a:lnTo>
                  <a:lnTo>
                    <a:pt x="1302083" y="277293"/>
                  </a:lnTo>
                  <a:lnTo>
                    <a:pt x="1176371" y="222497"/>
                  </a:lnTo>
                  <a:cubicBezTo>
                    <a:pt x="837670" y="84977"/>
                    <a:pt x="487226" y="12583"/>
                    <a:pt x="139646" y="0"/>
                  </a:cubicBezTo>
                  <a:lnTo>
                    <a:pt x="0" y="1758"/>
                  </a:lnTo>
                  <a:lnTo>
                    <a:pt x="0" y="2199724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9" name="Segment 7">
              <a:extLst>
                <a:ext uri="{FF2B5EF4-FFF2-40B4-BE49-F238E27FC236}">
                  <a16:creationId xmlns:a16="http://schemas.microsoft.com/office/drawing/2014/main" id="{CCAA6E25-9D0C-4024-BE71-7D5C35A6663B}"/>
                </a:ext>
              </a:extLst>
            </p:cNvPr>
            <p:cNvSpPr/>
            <p:nvPr/>
          </p:nvSpPr>
          <p:spPr>
            <a:xfrm rot="12300000" flipH="1">
              <a:off x="5614528" y="4395682"/>
              <a:ext cx="1991988" cy="2225604"/>
            </a:xfrm>
            <a:custGeom>
              <a:avLst/>
              <a:gdLst>
                <a:gd name="connsiteX0" fmla="*/ 309325 w 1991988"/>
                <a:gd name="connsiteY0" fmla="*/ 2225604 h 2225604"/>
                <a:gd name="connsiteX1" fmla="*/ 1991988 w 1991988"/>
                <a:gd name="connsiteY1" fmla="*/ 813682 h 2225604"/>
                <a:gd name="connsiteX2" fmla="*/ 1921930 w 1991988"/>
                <a:gd name="connsiteY2" fmla="*/ 728022 h 2225604"/>
                <a:gd name="connsiteX3" fmla="*/ 944063 w 1991988"/>
                <a:gd name="connsiteY3" fmla="*/ 6706 h 2225604"/>
                <a:gd name="connsiteX4" fmla="*/ 928679 w 1991988"/>
                <a:gd name="connsiteY4" fmla="*/ 0 h 2225604"/>
                <a:gd name="connsiteX5" fmla="*/ 0 w 1991988"/>
                <a:gd name="connsiteY5" fmla="*/ 1991559 h 2225604"/>
                <a:gd name="connsiteX6" fmla="*/ 15562 w 1991988"/>
                <a:gd name="connsiteY6" fmla="*/ 1997881 h 2225604"/>
                <a:gd name="connsiteX7" fmla="*/ 291340 w 1991988"/>
                <a:gd name="connsiteY7" fmla="*/ 2201306 h 2225604"/>
                <a:gd name="connsiteX8" fmla="*/ 309325 w 1991988"/>
                <a:gd name="connsiteY8" fmla="*/ 2225604 h 2225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1988" h="2225604">
                  <a:moveTo>
                    <a:pt x="309325" y="2225604"/>
                  </a:moveTo>
                  <a:lnTo>
                    <a:pt x="1991988" y="813682"/>
                  </a:lnTo>
                  <a:lnTo>
                    <a:pt x="1921930" y="728022"/>
                  </a:lnTo>
                  <a:cubicBezTo>
                    <a:pt x="1655577" y="432967"/>
                    <a:pt x="1326976" y="185261"/>
                    <a:pt x="944063" y="6706"/>
                  </a:cubicBezTo>
                  <a:lnTo>
                    <a:pt x="928679" y="0"/>
                  </a:lnTo>
                  <a:lnTo>
                    <a:pt x="0" y="1991559"/>
                  </a:lnTo>
                  <a:lnTo>
                    <a:pt x="15562" y="1997881"/>
                  </a:lnTo>
                  <a:cubicBezTo>
                    <a:pt x="123552" y="2048237"/>
                    <a:pt x="216223" y="2118095"/>
                    <a:pt x="291340" y="2201306"/>
                  </a:cubicBezTo>
                  <a:lnTo>
                    <a:pt x="309325" y="2225604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70" name="Segment 6">
              <a:extLst>
                <a:ext uri="{FF2B5EF4-FFF2-40B4-BE49-F238E27FC236}">
                  <a16:creationId xmlns:a16="http://schemas.microsoft.com/office/drawing/2014/main" id="{2D0FEC5A-A5AA-42A9-B057-AACF14D48A1C}"/>
                </a:ext>
              </a:extLst>
            </p:cNvPr>
            <p:cNvSpPr/>
            <p:nvPr/>
          </p:nvSpPr>
          <p:spPr>
            <a:xfrm rot="12300000" flipH="1">
              <a:off x="6123128" y="4322958"/>
              <a:ext cx="2302558" cy="1732515"/>
            </a:xfrm>
            <a:custGeom>
              <a:avLst/>
              <a:gdLst>
                <a:gd name="connsiteX0" fmla="*/ 166934 w 2302558"/>
                <a:gd name="connsiteY0" fmla="*/ 1732515 h 1732515"/>
                <a:gd name="connsiteX1" fmla="*/ 2302558 w 2302558"/>
                <a:gd name="connsiteY1" fmla="*/ 1200045 h 1732515"/>
                <a:gd name="connsiteX2" fmla="*/ 2301998 w 2302558"/>
                <a:gd name="connsiteY2" fmla="*/ 1197366 h 1732515"/>
                <a:gd name="connsiteX3" fmla="*/ 1798429 w 2302558"/>
                <a:gd name="connsiteY3" fmla="*/ 141381 h 1732515"/>
                <a:gd name="connsiteX4" fmla="*/ 1682798 w 2302558"/>
                <a:gd name="connsiteY4" fmla="*/ 0 h 1732515"/>
                <a:gd name="connsiteX5" fmla="*/ 0 w 2302558"/>
                <a:gd name="connsiteY5" fmla="*/ 1412034 h 1732515"/>
                <a:gd name="connsiteX6" fmla="*/ 79100 w 2302558"/>
                <a:gd name="connsiteY6" fmla="*/ 1518901 h 1732515"/>
                <a:gd name="connsiteX7" fmla="*/ 150318 w 2302558"/>
                <a:gd name="connsiteY7" fmla="*/ 1668382 h 1732515"/>
                <a:gd name="connsiteX8" fmla="*/ 166934 w 2302558"/>
                <a:gd name="connsiteY8" fmla="*/ 1732515 h 1732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2558" h="1732515">
                  <a:moveTo>
                    <a:pt x="166934" y="1732515"/>
                  </a:moveTo>
                  <a:lnTo>
                    <a:pt x="2302558" y="1200045"/>
                  </a:lnTo>
                  <a:lnTo>
                    <a:pt x="2301998" y="1197366"/>
                  </a:lnTo>
                  <a:cubicBezTo>
                    <a:pt x="2203664" y="818009"/>
                    <a:pt x="2033162" y="458747"/>
                    <a:pt x="1798429" y="141381"/>
                  </a:cubicBezTo>
                  <a:lnTo>
                    <a:pt x="1682798" y="0"/>
                  </a:lnTo>
                  <a:lnTo>
                    <a:pt x="0" y="1412034"/>
                  </a:lnTo>
                  <a:lnTo>
                    <a:pt x="79100" y="1518901"/>
                  </a:lnTo>
                  <a:cubicBezTo>
                    <a:pt x="107600" y="1566414"/>
                    <a:pt x="131433" y="1616498"/>
                    <a:pt x="150318" y="1668382"/>
                  </a:cubicBezTo>
                  <a:lnTo>
                    <a:pt x="166934" y="173251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Segment 5">
              <a:extLst>
                <a:ext uri="{FF2B5EF4-FFF2-40B4-BE49-F238E27FC236}">
                  <a16:creationId xmlns:a16="http://schemas.microsoft.com/office/drawing/2014/main" id="{6B50D07A-D44E-4CBF-B06D-D424424FE111}"/>
                </a:ext>
              </a:extLst>
            </p:cNvPr>
            <p:cNvSpPr/>
            <p:nvPr/>
          </p:nvSpPr>
          <p:spPr>
            <a:xfrm rot="12300000" flipH="1">
              <a:off x="6709245" y="3639795"/>
              <a:ext cx="2232273" cy="1363673"/>
            </a:xfrm>
            <a:custGeom>
              <a:avLst/>
              <a:gdLst>
                <a:gd name="connsiteX0" fmla="*/ 21078 w 2232273"/>
                <a:gd name="connsiteY0" fmla="*/ 907200 h 1363673"/>
                <a:gd name="connsiteX1" fmla="*/ 2168614 w 2232273"/>
                <a:gd name="connsiteY1" fmla="*/ 1363673 h 1363673"/>
                <a:gd name="connsiteX2" fmla="*/ 2204725 w 2232273"/>
                <a:gd name="connsiteY2" fmla="*/ 1170344 h 1363673"/>
                <a:gd name="connsiteX3" fmla="*/ 2194256 w 2232273"/>
                <a:gd name="connsiteY3" fmla="*/ 281740 h 1363673"/>
                <a:gd name="connsiteX4" fmla="*/ 2135456 w 2232273"/>
                <a:gd name="connsiteY4" fmla="*/ 0 h 1363673"/>
                <a:gd name="connsiteX5" fmla="*/ 0 w 2232273"/>
                <a:gd name="connsiteY5" fmla="*/ 532429 h 1363673"/>
                <a:gd name="connsiteX6" fmla="*/ 24009 w 2232273"/>
                <a:gd name="connsiteY6" fmla="*/ 625098 h 1363673"/>
                <a:gd name="connsiteX7" fmla="*/ 26961 w 2232273"/>
                <a:gd name="connsiteY7" fmla="*/ 875702 h 1363673"/>
                <a:gd name="connsiteX8" fmla="*/ 21078 w 2232273"/>
                <a:gd name="connsiteY8" fmla="*/ 907200 h 1363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2273" h="1363673">
                  <a:moveTo>
                    <a:pt x="21078" y="907200"/>
                  </a:moveTo>
                  <a:lnTo>
                    <a:pt x="2168614" y="1363673"/>
                  </a:lnTo>
                  <a:lnTo>
                    <a:pt x="2204725" y="1170344"/>
                  </a:lnTo>
                  <a:cubicBezTo>
                    <a:pt x="2245177" y="872038"/>
                    <a:pt x="2240572" y="572770"/>
                    <a:pt x="2194256" y="281740"/>
                  </a:cubicBezTo>
                  <a:lnTo>
                    <a:pt x="2135456" y="0"/>
                  </a:lnTo>
                  <a:lnTo>
                    <a:pt x="0" y="532429"/>
                  </a:lnTo>
                  <a:lnTo>
                    <a:pt x="24009" y="625098"/>
                  </a:lnTo>
                  <a:cubicBezTo>
                    <a:pt x="37071" y="707174"/>
                    <a:pt x="38370" y="791574"/>
                    <a:pt x="26961" y="875702"/>
                  </a:cubicBezTo>
                  <a:lnTo>
                    <a:pt x="21078" y="90720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Segment 4">
              <a:extLst>
                <a:ext uri="{FF2B5EF4-FFF2-40B4-BE49-F238E27FC236}">
                  <a16:creationId xmlns:a16="http://schemas.microsoft.com/office/drawing/2014/main" id="{4DFB1688-34FF-49A6-8BD3-4468BDCB7826}"/>
                </a:ext>
              </a:extLst>
            </p:cNvPr>
            <p:cNvSpPr/>
            <p:nvPr/>
          </p:nvSpPr>
          <p:spPr>
            <a:xfrm rot="12300000" flipH="1">
              <a:off x="7033511" y="2459880"/>
              <a:ext cx="2307173" cy="1690477"/>
            </a:xfrm>
            <a:custGeom>
              <a:avLst/>
              <a:gdLst>
                <a:gd name="connsiteX0" fmla="*/ 1754442 w 2307173"/>
                <a:gd name="connsiteY0" fmla="*/ 1690477 h 1690477"/>
                <a:gd name="connsiteX1" fmla="*/ 1767095 w 2307173"/>
                <a:gd name="connsiteY1" fmla="*/ 1675083 h 1690477"/>
                <a:gd name="connsiteX2" fmla="*/ 2084066 w 2307173"/>
                <a:gd name="connsiteY2" fmla="*/ 1142439 h 1690477"/>
                <a:gd name="connsiteX3" fmla="*/ 2288350 w 2307173"/>
                <a:gd name="connsiteY3" fmla="*/ 557249 h 1690477"/>
                <a:gd name="connsiteX4" fmla="*/ 2307173 w 2307173"/>
                <a:gd name="connsiteY4" fmla="*/ 456473 h 1690477"/>
                <a:gd name="connsiteX5" fmla="*/ 159636 w 2307173"/>
                <a:gd name="connsiteY5" fmla="*/ 0 h 1690477"/>
                <a:gd name="connsiteX6" fmla="*/ 150502 w 2307173"/>
                <a:gd name="connsiteY6" fmla="*/ 48903 h 1690477"/>
                <a:gd name="connsiteX7" fmla="*/ 92890 w 2307173"/>
                <a:gd name="connsiteY7" fmla="*/ 213939 h 1690477"/>
                <a:gd name="connsiteX8" fmla="*/ 3498 w 2307173"/>
                <a:gd name="connsiteY8" fmla="*/ 364155 h 1690477"/>
                <a:gd name="connsiteX9" fmla="*/ 0 w 2307173"/>
                <a:gd name="connsiteY9" fmla="*/ 368410 h 1690477"/>
                <a:gd name="connsiteX10" fmla="*/ 1754442 w 2307173"/>
                <a:gd name="connsiteY10" fmla="*/ 1690477 h 1690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07173" h="1690477">
                  <a:moveTo>
                    <a:pt x="1754442" y="1690477"/>
                  </a:moveTo>
                  <a:lnTo>
                    <a:pt x="1767095" y="1675083"/>
                  </a:lnTo>
                  <a:cubicBezTo>
                    <a:pt x="1888223" y="1511775"/>
                    <a:pt x="1994788" y="1333896"/>
                    <a:pt x="2084066" y="1142439"/>
                  </a:cubicBezTo>
                  <a:cubicBezTo>
                    <a:pt x="2173343" y="950983"/>
                    <a:pt x="2241107" y="755011"/>
                    <a:pt x="2288350" y="557249"/>
                  </a:cubicBezTo>
                  <a:lnTo>
                    <a:pt x="2307173" y="456473"/>
                  </a:lnTo>
                  <a:lnTo>
                    <a:pt x="159636" y="0"/>
                  </a:lnTo>
                  <a:lnTo>
                    <a:pt x="150502" y="48903"/>
                  </a:lnTo>
                  <a:cubicBezTo>
                    <a:pt x="137179" y="104677"/>
                    <a:pt x="118068" y="159944"/>
                    <a:pt x="92890" y="213939"/>
                  </a:cubicBezTo>
                  <a:cubicBezTo>
                    <a:pt x="67712" y="267934"/>
                    <a:pt x="37659" y="318099"/>
                    <a:pt x="3498" y="364155"/>
                  </a:cubicBezTo>
                  <a:lnTo>
                    <a:pt x="0" y="368410"/>
                  </a:lnTo>
                  <a:lnTo>
                    <a:pt x="1754442" y="1690477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3" name="Segment 3">
              <a:extLst>
                <a:ext uri="{FF2B5EF4-FFF2-40B4-BE49-F238E27FC236}">
                  <a16:creationId xmlns:a16="http://schemas.microsoft.com/office/drawing/2014/main" id="{7FD9090D-9F86-4502-9535-4BE2BEAB3169}"/>
                </a:ext>
              </a:extLst>
            </p:cNvPr>
            <p:cNvSpPr/>
            <p:nvPr/>
          </p:nvSpPr>
          <p:spPr>
            <a:xfrm rot="12300000" flipH="1">
              <a:off x="7046167" y="1460972"/>
              <a:ext cx="2043242" cy="2197952"/>
            </a:xfrm>
            <a:custGeom>
              <a:avLst/>
              <a:gdLst>
                <a:gd name="connsiteX0" fmla="*/ 997676 w 2043242"/>
                <a:gd name="connsiteY0" fmla="*/ 2197952 h 2197952"/>
                <a:gd name="connsiteX1" fmla="*/ 1178470 w 2043242"/>
                <a:gd name="connsiteY1" fmla="*/ 2100965 h 2197952"/>
                <a:gd name="connsiteX2" fmla="*/ 1865910 w 2043242"/>
                <a:gd name="connsiteY2" fmla="*/ 1537800 h 2197952"/>
                <a:gd name="connsiteX3" fmla="*/ 2043242 w 2043242"/>
                <a:gd name="connsiteY3" fmla="*/ 1322066 h 2197952"/>
                <a:gd name="connsiteX4" fmla="*/ 288800 w 2043242"/>
                <a:gd name="connsiteY4" fmla="*/ 0 h 2197952"/>
                <a:gd name="connsiteX5" fmla="*/ 240361 w 2043242"/>
                <a:gd name="connsiteY5" fmla="*/ 58929 h 2197952"/>
                <a:gd name="connsiteX6" fmla="*/ 46489 w 2043242"/>
                <a:gd name="connsiteY6" fmla="*/ 217752 h 2197952"/>
                <a:gd name="connsiteX7" fmla="*/ 0 w 2043242"/>
                <a:gd name="connsiteY7" fmla="*/ 239902 h 2197952"/>
                <a:gd name="connsiteX8" fmla="*/ 997676 w 2043242"/>
                <a:gd name="connsiteY8" fmla="*/ 2197952 h 2197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3242" h="2197952">
                  <a:moveTo>
                    <a:pt x="997676" y="2197952"/>
                  </a:moveTo>
                  <a:lnTo>
                    <a:pt x="1178470" y="2100965"/>
                  </a:lnTo>
                  <a:cubicBezTo>
                    <a:pt x="1431184" y="1949373"/>
                    <a:pt x="1663396" y="1760536"/>
                    <a:pt x="1865910" y="1537800"/>
                  </a:cubicBezTo>
                  <a:lnTo>
                    <a:pt x="2043242" y="1322066"/>
                  </a:lnTo>
                  <a:lnTo>
                    <a:pt x="288800" y="0"/>
                  </a:lnTo>
                  <a:lnTo>
                    <a:pt x="240361" y="58929"/>
                  </a:lnTo>
                  <a:cubicBezTo>
                    <a:pt x="183249" y="121745"/>
                    <a:pt x="117760" y="175001"/>
                    <a:pt x="46489" y="217752"/>
                  </a:cubicBezTo>
                  <a:lnTo>
                    <a:pt x="0" y="239902"/>
                  </a:lnTo>
                  <a:lnTo>
                    <a:pt x="997676" y="2197952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4" name="Segment 2">
              <a:extLst>
                <a:ext uri="{FF2B5EF4-FFF2-40B4-BE49-F238E27FC236}">
                  <a16:creationId xmlns:a16="http://schemas.microsoft.com/office/drawing/2014/main" id="{FCB3ABAF-182F-47C2-9118-822028005866}"/>
                </a:ext>
              </a:extLst>
            </p:cNvPr>
            <p:cNvSpPr/>
            <p:nvPr/>
          </p:nvSpPr>
          <p:spPr>
            <a:xfrm rot="12300000" flipH="1">
              <a:off x="6865450" y="851846"/>
              <a:ext cx="1363788" cy="2293063"/>
            </a:xfrm>
            <a:custGeom>
              <a:avLst/>
              <a:gdLst>
                <a:gd name="connsiteX0" fmla="*/ 38358 w 1363788"/>
                <a:gd name="connsiteY0" fmla="*/ 2293063 h 2293063"/>
                <a:gd name="connsiteX1" fmla="*/ 155929 w 1363788"/>
                <a:gd name="connsiteY1" fmla="*/ 2291583 h 2293063"/>
                <a:gd name="connsiteX2" fmla="*/ 1288549 w 1363788"/>
                <a:gd name="connsiteY2" fmla="*/ 1998565 h 2293063"/>
                <a:gd name="connsiteX3" fmla="*/ 1363788 w 1363788"/>
                <a:gd name="connsiteY3" fmla="*/ 1958203 h 2293063"/>
                <a:gd name="connsiteX4" fmla="*/ 366034 w 1363788"/>
                <a:gd name="connsiteY4" fmla="*/ 0 h 2293063"/>
                <a:gd name="connsiteX5" fmla="*/ 266294 w 1363788"/>
                <a:gd name="connsiteY5" fmla="*/ 47520 h 2293063"/>
                <a:gd name="connsiteX6" fmla="*/ 106007 w 1363788"/>
                <a:gd name="connsiteY6" fmla="*/ 89047 h 2293063"/>
                <a:gd name="connsiteX7" fmla="*/ 0 w 1363788"/>
                <a:gd name="connsiteY7" fmla="*/ 95517 h 2293063"/>
                <a:gd name="connsiteX8" fmla="*/ 38358 w 1363788"/>
                <a:gd name="connsiteY8" fmla="*/ 2293063 h 229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3788" h="2293063">
                  <a:moveTo>
                    <a:pt x="38358" y="2293063"/>
                  </a:moveTo>
                  <a:lnTo>
                    <a:pt x="155929" y="2291583"/>
                  </a:lnTo>
                  <a:cubicBezTo>
                    <a:pt x="549929" y="2267401"/>
                    <a:pt x="934736" y="2167083"/>
                    <a:pt x="1288549" y="1998565"/>
                  </a:cubicBezTo>
                  <a:lnTo>
                    <a:pt x="1363788" y="1958203"/>
                  </a:lnTo>
                  <a:lnTo>
                    <a:pt x="366034" y="0"/>
                  </a:lnTo>
                  <a:lnTo>
                    <a:pt x="266294" y="47520"/>
                  </a:lnTo>
                  <a:cubicBezTo>
                    <a:pt x="214410" y="66404"/>
                    <a:pt x="160724" y="80340"/>
                    <a:pt x="106007" y="89047"/>
                  </a:cubicBezTo>
                  <a:lnTo>
                    <a:pt x="0" y="95517"/>
                  </a:lnTo>
                  <a:lnTo>
                    <a:pt x="38358" y="2293063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75" name="Segment 1">
              <a:extLst>
                <a:ext uri="{FF2B5EF4-FFF2-40B4-BE49-F238E27FC236}">
                  <a16:creationId xmlns:a16="http://schemas.microsoft.com/office/drawing/2014/main" id="{92211CD4-F027-49AF-874A-AD607D4B7B6D}"/>
                </a:ext>
              </a:extLst>
            </p:cNvPr>
            <p:cNvSpPr/>
            <p:nvPr/>
          </p:nvSpPr>
          <p:spPr>
            <a:xfrm rot="12300000" flipH="1">
              <a:off x="5660384" y="287792"/>
              <a:ext cx="1367754" cy="2282322"/>
            </a:xfrm>
            <a:custGeom>
              <a:avLst/>
              <a:gdLst>
                <a:gd name="connsiteX0" fmla="*/ 10920 w 1367754"/>
                <a:gd name="connsiteY0" fmla="*/ 1996885 h 2282322"/>
                <a:gd name="connsiteX1" fmla="*/ 1192041 w 1367754"/>
                <a:gd name="connsiteY1" fmla="*/ 2282322 h 2282322"/>
                <a:gd name="connsiteX2" fmla="*/ 1367754 w 1367754"/>
                <a:gd name="connsiteY2" fmla="*/ 2280110 h 2282322"/>
                <a:gd name="connsiteX3" fmla="*/ 1329398 w 1367754"/>
                <a:gd name="connsiteY3" fmla="*/ 82738 h 2282322"/>
                <a:gd name="connsiteX4" fmla="*/ 1272520 w 1367754"/>
                <a:gd name="connsiteY4" fmla="*/ 86209 h 2282322"/>
                <a:gd name="connsiteX5" fmla="*/ 939420 w 1367754"/>
                <a:gd name="connsiteY5" fmla="*/ 5710 h 2282322"/>
                <a:gd name="connsiteX6" fmla="*/ 928631 w 1367754"/>
                <a:gd name="connsiteY6" fmla="*/ 0 h 2282322"/>
                <a:gd name="connsiteX7" fmla="*/ 0 w 1367754"/>
                <a:gd name="connsiteY7" fmla="*/ 1991453 h 2282322"/>
                <a:gd name="connsiteX8" fmla="*/ 10920 w 1367754"/>
                <a:gd name="connsiteY8" fmla="*/ 1996885 h 2282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67754" h="2282322">
                  <a:moveTo>
                    <a:pt x="10920" y="1996885"/>
                  </a:moveTo>
                  <a:cubicBezTo>
                    <a:pt x="393833" y="2175441"/>
                    <a:pt x="794808" y="2267941"/>
                    <a:pt x="1192041" y="2282322"/>
                  </a:cubicBezTo>
                  <a:lnTo>
                    <a:pt x="1367754" y="2280110"/>
                  </a:lnTo>
                  <a:lnTo>
                    <a:pt x="1329398" y="82738"/>
                  </a:lnTo>
                  <a:lnTo>
                    <a:pt x="1272520" y="86209"/>
                  </a:lnTo>
                  <a:cubicBezTo>
                    <a:pt x="1160492" y="82153"/>
                    <a:pt x="1047410" y="56066"/>
                    <a:pt x="939420" y="5710"/>
                  </a:cubicBezTo>
                  <a:lnTo>
                    <a:pt x="928631" y="0"/>
                  </a:lnTo>
                  <a:lnTo>
                    <a:pt x="0" y="1991453"/>
                  </a:lnTo>
                  <a:lnTo>
                    <a:pt x="10920" y="1996885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6" name="Segment 14 Text">
              <a:extLst>
                <a:ext uri="{FF2B5EF4-FFF2-40B4-BE49-F238E27FC236}">
                  <a16:creationId xmlns:a16="http://schemas.microsoft.com/office/drawing/2014/main" id="{C3346640-4DA2-4CCE-8840-DFCE8B6D5DCA}"/>
                </a:ext>
              </a:extLst>
            </p:cNvPr>
            <p:cNvSpPr/>
            <p:nvPr/>
          </p:nvSpPr>
          <p:spPr>
            <a:xfrm rot="15405854">
              <a:off x="4539334" y="110881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Amall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Ane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Segment 13 Text">
              <a:extLst>
                <a:ext uri="{FF2B5EF4-FFF2-40B4-BE49-F238E27FC236}">
                  <a16:creationId xmlns:a16="http://schemas.microsoft.com/office/drawing/2014/main" id="{71BE2CD0-CB08-47BC-942D-F65449CB162A}"/>
                </a:ext>
              </a:extLst>
            </p:cNvPr>
            <p:cNvSpPr/>
            <p:nvPr/>
          </p:nvSpPr>
          <p:spPr>
            <a:xfrm rot="13810475">
              <a:off x="3720461" y="151798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Thomas/</a:t>
              </a:r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Ttine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Segment 12 Text">
              <a:extLst>
                <a:ext uri="{FF2B5EF4-FFF2-40B4-BE49-F238E27FC236}">
                  <a16:creationId xmlns:a16="http://schemas.microsoft.com/office/drawing/2014/main" id="{C6DC0926-BDBA-4E0B-A300-51EF0AC98BDA}"/>
                </a:ext>
              </a:extLst>
            </p:cNvPr>
            <p:cNvSpPr/>
            <p:nvPr/>
          </p:nvSpPr>
          <p:spPr>
            <a:xfrm rot="12216467">
              <a:off x="3186982" y="22255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Stella/Tatjana</a:t>
              </a:r>
            </a:p>
          </p:txBody>
        </p:sp>
        <p:sp>
          <p:nvSpPr>
            <p:cNvPr id="79" name="Segment 11 Text">
              <a:extLst>
                <a:ext uri="{FF2B5EF4-FFF2-40B4-BE49-F238E27FC236}">
                  <a16:creationId xmlns:a16="http://schemas.microsoft.com/office/drawing/2014/main" id="{490EDB5A-98BC-4AC8-8093-5B7FA05DC956}"/>
                </a:ext>
              </a:extLst>
            </p:cNvPr>
            <p:cNvSpPr/>
            <p:nvPr/>
          </p:nvSpPr>
          <p:spPr>
            <a:xfrm rot="10800000">
              <a:off x="3041521" y="307425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Signe/Silas</a:t>
              </a:r>
            </a:p>
          </p:txBody>
        </p:sp>
        <p:sp>
          <p:nvSpPr>
            <p:cNvPr id="80" name="Segment 10 Text">
              <a:extLst>
                <a:ext uri="{FF2B5EF4-FFF2-40B4-BE49-F238E27FC236}">
                  <a16:creationId xmlns:a16="http://schemas.microsoft.com/office/drawing/2014/main" id="{610F4F23-23CA-47F8-8D90-327C271BB5F0}"/>
                </a:ext>
              </a:extLst>
            </p:cNvPr>
            <p:cNvSpPr/>
            <p:nvPr/>
          </p:nvSpPr>
          <p:spPr>
            <a:xfrm rot="9243341">
              <a:off x="3264280" y="393007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Savina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/Sif</a:t>
              </a:r>
            </a:p>
          </p:txBody>
        </p:sp>
        <p:sp>
          <p:nvSpPr>
            <p:cNvPr id="81" name="Segment 9 Text">
              <a:extLst>
                <a:ext uri="{FF2B5EF4-FFF2-40B4-BE49-F238E27FC236}">
                  <a16:creationId xmlns:a16="http://schemas.microsoft.com/office/drawing/2014/main" id="{4673168D-E54C-445A-AD50-4DED3C4D3EA3}"/>
                </a:ext>
              </a:extLst>
            </p:cNvPr>
            <p:cNvSpPr/>
            <p:nvPr/>
          </p:nvSpPr>
          <p:spPr>
            <a:xfrm rot="7695509">
              <a:off x="3805728" y="459811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Mollie/Nikolai</a:t>
              </a:r>
            </a:p>
          </p:txBody>
        </p:sp>
        <p:sp>
          <p:nvSpPr>
            <p:cNvPr id="82" name="Segment 8 Text">
              <a:extLst>
                <a:ext uri="{FF2B5EF4-FFF2-40B4-BE49-F238E27FC236}">
                  <a16:creationId xmlns:a16="http://schemas.microsoft.com/office/drawing/2014/main" id="{6F89F95D-E048-4225-AAA0-637AEB6EA3F3}"/>
                </a:ext>
              </a:extLst>
            </p:cNvPr>
            <p:cNvSpPr/>
            <p:nvPr/>
          </p:nvSpPr>
          <p:spPr>
            <a:xfrm rot="6134713">
              <a:off x="4598826" y="494905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Melanie/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Lærer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Segment 7 Text">
              <a:extLst>
                <a:ext uri="{FF2B5EF4-FFF2-40B4-BE49-F238E27FC236}">
                  <a16:creationId xmlns:a16="http://schemas.microsoft.com/office/drawing/2014/main" id="{D9B480BE-79E6-4928-9E15-DE692633212B}"/>
                </a:ext>
              </a:extLst>
            </p:cNvPr>
            <p:cNvSpPr/>
            <p:nvPr/>
          </p:nvSpPr>
          <p:spPr>
            <a:xfrm rot="4698571">
              <a:off x="5446127" y="496744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Maria/Mathilde</a:t>
              </a:r>
            </a:p>
          </p:txBody>
        </p:sp>
        <p:sp>
          <p:nvSpPr>
            <p:cNvPr id="84" name="Segment 6 Text">
              <a:extLst>
                <a:ext uri="{FF2B5EF4-FFF2-40B4-BE49-F238E27FC236}">
                  <a16:creationId xmlns:a16="http://schemas.microsoft.com/office/drawing/2014/main" id="{484C69F3-53D3-4F27-9DAC-89BA79E7AB05}"/>
                </a:ext>
              </a:extLst>
            </p:cNvPr>
            <p:cNvSpPr/>
            <p:nvPr/>
          </p:nvSpPr>
          <p:spPr>
            <a:xfrm rot="3130310">
              <a:off x="6226859" y="460120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Louise S/David</a:t>
              </a:r>
            </a:p>
          </p:txBody>
        </p:sp>
        <p:sp>
          <p:nvSpPr>
            <p:cNvPr id="85" name="Segment 5 Text">
              <a:extLst>
                <a:ext uri="{FF2B5EF4-FFF2-40B4-BE49-F238E27FC236}">
                  <a16:creationId xmlns:a16="http://schemas.microsoft.com/office/drawing/2014/main" id="{9BDFDA13-F38D-4581-A088-F4B5E6FFC6EA}"/>
                </a:ext>
              </a:extLst>
            </p:cNvPr>
            <p:cNvSpPr/>
            <p:nvPr/>
          </p:nvSpPr>
          <p:spPr>
            <a:xfrm rot="1573302">
              <a:off x="6805054" y="39213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Komuki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/Louise J</a:t>
              </a:r>
            </a:p>
          </p:txBody>
        </p:sp>
        <p:sp>
          <p:nvSpPr>
            <p:cNvPr id="86" name="Segment 4 Text">
              <a:extLst>
                <a:ext uri="{FF2B5EF4-FFF2-40B4-BE49-F238E27FC236}">
                  <a16:creationId xmlns:a16="http://schemas.microsoft.com/office/drawing/2014/main" id="{6EF633ED-945B-4A04-BFEC-B04C8BA94635}"/>
                </a:ext>
              </a:extLst>
            </p:cNvPr>
            <p:cNvSpPr/>
            <p:nvPr/>
          </p:nvSpPr>
          <p:spPr>
            <a:xfrm>
              <a:off x="7021357" y="302137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Jennifer</a:t>
              </a:r>
            </a:p>
          </p:txBody>
        </p:sp>
        <p:sp>
          <p:nvSpPr>
            <p:cNvPr id="87" name="Segment 3 Text">
              <a:extLst>
                <a:ext uri="{FF2B5EF4-FFF2-40B4-BE49-F238E27FC236}">
                  <a16:creationId xmlns:a16="http://schemas.microsoft.com/office/drawing/2014/main" id="{B80ECD18-83CC-4645-AAD5-5E4729F6CF96}"/>
                </a:ext>
              </a:extLst>
            </p:cNvPr>
            <p:cNvSpPr/>
            <p:nvPr/>
          </p:nvSpPr>
          <p:spPr>
            <a:xfrm rot="20101669">
              <a:off x="6828405" y="21861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Freja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/Greta</a:t>
              </a:r>
            </a:p>
          </p:txBody>
        </p:sp>
        <p:sp>
          <p:nvSpPr>
            <p:cNvPr id="88" name="Segment 2 Text">
              <a:extLst>
                <a:ext uri="{FF2B5EF4-FFF2-40B4-BE49-F238E27FC236}">
                  <a16:creationId xmlns:a16="http://schemas.microsoft.com/office/drawing/2014/main" id="{DAADD363-5DF5-495D-8251-B8F9755256AF}"/>
                </a:ext>
              </a:extLst>
            </p:cNvPr>
            <p:cNvSpPr/>
            <p:nvPr/>
          </p:nvSpPr>
          <p:spPr>
            <a:xfrm rot="18513593">
              <a:off x="6286688" y="148668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I slipper </a:t>
              </a:r>
              <a:r>
                <a:rPr lang="en-US" sz="2400" b="1" dirty="0">
                  <a:ln w="0"/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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Segment 1 Text">
              <a:extLst>
                <a:ext uri="{FF2B5EF4-FFF2-40B4-BE49-F238E27FC236}">
                  <a16:creationId xmlns:a16="http://schemas.microsoft.com/office/drawing/2014/main" id="{C9FE1DFE-6308-4585-826F-D7B34AE0D39D}"/>
                </a:ext>
              </a:extLst>
            </p:cNvPr>
            <p:cNvSpPr/>
            <p:nvPr/>
          </p:nvSpPr>
          <p:spPr>
            <a:xfrm rot="16865877">
              <a:off x="5472644" y="107916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Areej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Christoffer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2.b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6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Spinning Wheel 16">
            <a:extLst>
              <a:ext uri="{FF2B5EF4-FFF2-40B4-BE49-F238E27FC236}">
                <a16:creationId xmlns:a16="http://schemas.microsoft.com/office/drawing/2014/main" id="{68919691-E1DA-48EF-B470-CC7A062A29ED}"/>
              </a:ext>
            </a:extLst>
          </p:cNvPr>
          <p:cNvGrpSpPr/>
          <p:nvPr/>
        </p:nvGrpSpPr>
        <p:grpSpPr>
          <a:xfrm>
            <a:off x="2923099" y="261475"/>
            <a:ext cx="6347654" cy="6335392"/>
            <a:chOff x="2923099" y="261475"/>
            <a:chExt cx="6347654" cy="6335392"/>
          </a:xfrm>
        </p:grpSpPr>
        <p:sp>
          <p:nvSpPr>
            <p:cNvPr id="44" name="Segment 16">
              <a:extLst>
                <a:ext uri="{FF2B5EF4-FFF2-40B4-BE49-F238E27FC236}">
                  <a16:creationId xmlns:a16="http://schemas.microsoft.com/office/drawing/2014/main" id="{00B366D2-46D0-4420-AB51-F84BACEAE3F6}"/>
                </a:ext>
              </a:extLst>
            </p:cNvPr>
            <p:cNvSpPr/>
            <p:nvPr/>
          </p:nvSpPr>
          <p:spPr>
            <a:xfrm rot="4020000" flipH="1" flipV="1">
              <a:off x="4770287" y="832635"/>
              <a:ext cx="2262438" cy="1171370"/>
            </a:xfrm>
            <a:custGeom>
              <a:avLst/>
              <a:gdLst>
                <a:gd name="connsiteX0" fmla="*/ 2022450 w 2262438"/>
                <a:gd name="connsiteY0" fmla="*/ 1171370 h 1171370"/>
                <a:gd name="connsiteX1" fmla="*/ 0 w 2262438"/>
                <a:gd name="connsiteY1" fmla="*/ 312891 h 1171370"/>
                <a:gd name="connsiteX2" fmla="*/ 29136 w 2262438"/>
                <a:gd name="connsiteY2" fmla="*/ 233314 h 1171370"/>
                <a:gd name="connsiteX3" fmla="*/ 63318 w 2262438"/>
                <a:gd name="connsiteY3" fmla="*/ 64893 h 1171370"/>
                <a:gd name="connsiteX4" fmla="*/ 66602 w 2262438"/>
                <a:gd name="connsiteY4" fmla="*/ 0 h 1171370"/>
                <a:gd name="connsiteX5" fmla="*/ 2262438 w 2262438"/>
                <a:gd name="connsiteY5" fmla="*/ 38328 h 1171370"/>
                <a:gd name="connsiteX6" fmla="*/ 2250038 w 2262438"/>
                <a:gd name="connsiteY6" fmla="*/ 283353 h 1171370"/>
                <a:gd name="connsiteX7" fmla="*/ 2078989 w 2262438"/>
                <a:gd name="connsiteY7" fmla="*/ 1028215 h 1171370"/>
                <a:gd name="connsiteX8" fmla="*/ 2022450 w 2262438"/>
                <a:gd name="connsiteY8" fmla="*/ 1171370 h 1171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438" h="1171370">
                  <a:moveTo>
                    <a:pt x="2022450" y="1171370"/>
                  </a:moveTo>
                  <a:lnTo>
                    <a:pt x="0" y="312891"/>
                  </a:lnTo>
                  <a:lnTo>
                    <a:pt x="29136" y="233314"/>
                  </a:lnTo>
                  <a:cubicBezTo>
                    <a:pt x="46383" y="177603"/>
                    <a:pt x="57675" y="121209"/>
                    <a:pt x="63318" y="64893"/>
                  </a:cubicBezTo>
                  <a:lnTo>
                    <a:pt x="66602" y="0"/>
                  </a:lnTo>
                  <a:lnTo>
                    <a:pt x="2262438" y="38328"/>
                  </a:lnTo>
                  <a:lnTo>
                    <a:pt x="2250038" y="283353"/>
                  </a:lnTo>
                  <a:cubicBezTo>
                    <a:pt x="2225024" y="532966"/>
                    <a:pt x="2168715" y="783004"/>
                    <a:pt x="2078989" y="1028215"/>
                  </a:cubicBezTo>
                  <a:lnTo>
                    <a:pt x="2022450" y="117137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5" name="Segment 15">
              <a:extLst>
                <a:ext uri="{FF2B5EF4-FFF2-40B4-BE49-F238E27FC236}">
                  <a16:creationId xmlns:a16="http://schemas.microsoft.com/office/drawing/2014/main" id="{20A4F955-16F0-40CC-870E-DD8596116484}"/>
                </a:ext>
              </a:extLst>
            </p:cNvPr>
            <p:cNvSpPr/>
            <p:nvPr/>
          </p:nvSpPr>
          <p:spPr>
            <a:xfrm rot="4020000" flipH="1" flipV="1">
              <a:off x="3713672" y="1265376"/>
              <a:ext cx="2258314" cy="1194230"/>
            </a:xfrm>
            <a:custGeom>
              <a:avLst/>
              <a:gdLst>
                <a:gd name="connsiteX0" fmla="*/ 2255762 w 2258314"/>
                <a:gd name="connsiteY0" fmla="*/ 1194230 h 1194230"/>
                <a:gd name="connsiteX1" fmla="*/ 59927 w 2258314"/>
                <a:gd name="connsiteY1" fmla="*/ 1155902 h 1194230"/>
                <a:gd name="connsiteX2" fmla="*/ 60728 w 2258314"/>
                <a:gd name="connsiteY2" fmla="*/ 1140069 h 1194230"/>
                <a:gd name="connsiteX3" fmla="*/ 44763 w 2258314"/>
                <a:gd name="connsiteY3" fmla="*/ 974043 h 1194230"/>
                <a:gd name="connsiteX4" fmla="*/ 0 w 2258314"/>
                <a:gd name="connsiteY4" fmla="*/ 823165 h 1194230"/>
                <a:gd name="connsiteX5" fmla="*/ 2037404 w 2258314"/>
                <a:gd name="connsiteY5" fmla="*/ 0 h 1194230"/>
                <a:gd name="connsiteX6" fmla="*/ 2131598 w 2258314"/>
                <a:gd name="connsiteY6" fmla="*/ 269482 h 1194230"/>
                <a:gd name="connsiteX7" fmla="*/ 2258312 w 2258314"/>
                <a:gd name="connsiteY7" fmla="*/ 1143855 h 1194230"/>
                <a:gd name="connsiteX8" fmla="*/ 2255762 w 2258314"/>
                <a:gd name="connsiteY8" fmla="*/ 1194230 h 119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8314" h="1194230">
                  <a:moveTo>
                    <a:pt x="2255762" y="1194230"/>
                  </a:moveTo>
                  <a:lnTo>
                    <a:pt x="59927" y="1155902"/>
                  </a:lnTo>
                  <a:lnTo>
                    <a:pt x="60728" y="1140069"/>
                  </a:lnTo>
                  <a:cubicBezTo>
                    <a:pt x="60799" y="1084018"/>
                    <a:pt x="55376" y="1028424"/>
                    <a:pt x="44763" y="974043"/>
                  </a:cubicBezTo>
                  <a:lnTo>
                    <a:pt x="0" y="823165"/>
                  </a:lnTo>
                  <a:lnTo>
                    <a:pt x="2037404" y="0"/>
                  </a:lnTo>
                  <a:lnTo>
                    <a:pt x="2131598" y="269482"/>
                  </a:lnTo>
                  <a:cubicBezTo>
                    <a:pt x="2215233" y="551252"/>
                    <a:pt x="2258693" y="845735"/>
                    <a:pt x="2258312" y="1143855"/>
                  </a:cubicBezTo>
                  <a:lnTo>
                    <a:pt x="2255762" y="119423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6" name="Segment 14">
              <a:extLst>
                <a:ext uri="{FF2B5EF4-FFF2-40B4-BE49-F238E27FC236}">
                  <a16:creationId xmlns:a16="http://schemas.microsoft.com/office/drawing/2014/main" id="{C1141333-8C65-4A25-AABD-A973290F2AE1}"/>
                </a:ext>
              </a:extLst>
            </p:cNvPr>
            <p:cNvSpPr/>
            <p:nvPr/>
          </p:nvSpPr>
          <p:spPr>
            <a:xfrm rot="4020000" flipH="1" flipV="1">
              <a:off x="3182317" y="1411475"/>
              <a:ext cx="2222444" cy="1811943"/>
            </a:xfrm>
            <a:custGeom>
              <a:avLst/>
              <a:gdLst>
                <a:gd name="connsiteX0" fmla="*/ 2222444 w 2222444"/>
                <a:gd name="connsiteY0" fmla="*/ 988842 h 1811943"/>
                <a:gd name="connsiteX1" fmla="*/ 185200 w 2222444"/>
                <a:gd name="connsiteY1" fmla="*/ 1811943 h 1811943"/>
                <a:gd name="connsiteX2" fmla="*/ 183896 w 2222444"/>
                <a:gd name="connsiteY2" fmla="*/ 1807548 h 1811943"/>
                <a:gd name="connsiteX3" fmla="*/ 3657 w 2222444"/>
                <a:gd name="connsiteY3" fmla="*/ 1530125 h 1811943"/>
                <a:gd name="connsiteX4" fmla="*/ 0 w 2222444"/>
                <a:gd name="connsiteY4" fmla="*/ 1526703 h 1811943"/>
                <a:gd name="connsiteX5" fmla="*/ 1580948 w 2222444"/>
                <a:gd name="connsiteY5" fmla="*/ 0 h 1811943"/>
                <a:gd name="connsiteX6" fmla="*/ 1581836 w 2222444"/>
                <a:gd name="connsiteY6" fmla="*/ 831 h 1811943"/>
                <a:gd name="connsiteX7" fmla="*/ 2220937 w 2222444"/>
                <a:gd name="connsiteY7" fmla="*/ 984530 h 1811943"/>
                <a:gd name="connsiteX8" fmla="*/ 2222444 w 2222444"/>
                <a:gd name="connsiteY8" fmla="*/ 988842 h 1811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2444" h="1811943">
                  <a:moveTo>
                    <a:pt x="2222444" y="988842"/>
                  </a:moveTo>
                  <a:lnTo>
                    <a:pt x="185200" y="1811943"/>
                  </a:lnTo>
                  <a:lnTo>
                    <a:pt x="183896" y="1807548"/>
                  </a:lnTo>
                  <a:cubicBezTo>
                    <a:pt x="142529" y="1705161"/>
                    <a:pt x="81632" y="1610664"/>
                    <a:pt x="3657" y="1530125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581836" y="831"/>
                  </a:lnTo>
                  <a:cubicBezTo>
                    <a:pt x="1858324" y="286410"/>
                    <a:pt x="2074255" y="621481"/>
                    <a:pt x="2220937" y="984530"/>
                  </a:cubicBezTo>
                  <a:lnTo>
                    <a:pt x="2222444" y="988842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7" name="Segment 13">
              <a:extLst>
                <a:ext uri="{FF2B5EF4-FFF2-40B4-BE49-F238E27FC236}">
                  <a16:creationId xmlns:a16="http://schemas.microsoft.com/office/drawing/2014/main" id="{3F09D152-C223-44F0-9665-25DF86957C33}"/>
                </a:ext>
              </a:extLst>
            </p:cNvPr>
            <p:cNvSpPr/>
            <p:nvPr/>
          </p:nvSpPr>
          <p:spPr>
            <a:xfrm rot="4020000" flipH="1" flipV="1">
              <a:off x="3102122" y="1824360"/>
              <a:ext cx="1847642" cy="2205688"/>
            </a:xfrm>
            <a:custGeom>
              <a:avLst/>
              <a:gdLst>
                <a:gd name="connsiteX0" fmla="*/ 1847642 w 1847642"/>
                <a:gd name="connsiteY0" fmla="*/ 678985 h 2205688"/>
                <a:gd name="connsiteX1" fmla="*/ 266695 w 1847642"/>
                <a:gd name="connsiteY1" fmla="*/ 2205688 h 2205688"/>
                <a:gd name="connsiteX2" fmla="*/ 211337 w 1847642"/>
                <a:gd name="connsiteY2" fmla="*/ 2153881 h 2205688"/>
                <a:gd name="connsiteX3" fmla="*/ 69753 w 1847642"/>
                <a:gd name="connsiteY3" fmla="*/ 2056473 h 2205688"/>
                <a:gd name="connsiteX4" fmla="*/ 0 w 1847642"/>
                <a:gd name="connsiteY4" fmla="*/ 2022617 h 2205688"/>
                <a:gd name="connsiteX5" fmla="*/ 858550 w 1847642"/>
                <a:gd name="connsiteY5" fmla="*/ 0 h 2205688"/>
                <a:gd name="connsiteX6" fmla="*/ 992110 w 1847642"/>
                <a:gd name="connsiteY6" fmla="*/ 60722 h 2205688"/>
                <a:gd name="connsiteX7" fmla="*/ 1632577 w 1847642"/>
                <a:gd name="connsiteY7" fmla="*/ 477711 h 2205688"/>
                <a:gd name="connsiteX8" fmla="*/ 1847642 w 1847642"/>
                <a:gd name="connsiteY8" fmla="*/ 678985 h 2205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7642" h="2205688">
                  <a:moveTo>
                    <a:pt x="1847642" y="678985"/>
                  </a:moveTo>
                  <a:lnTo>
                    <a:pt x="266695" y="2205688"/>
                  </a:lnTo>
                  <a:lnTo>
                    <a:pt x="211337" y="2153881"/>
                  </a:lnTo>
                  <a:cubicBezTo>
                    <a:pt x="168157" y="2117290"/>
                    <a:pt x="120860" y="2084569"/>
                    <a:pt x="69753" y="2056473"/>
                  </a:cubicBezTo>
                  <a:lnTo>
                    <a:pt x="0" y="2022617"/>
                  </a:lnTo>
                  <a:lnTo>
                    <a:pt x="858550" y="0"/>
                  </a:lnTo>
                  <a:lnTo>
                    <a:pt x="992110" y="60722"/>
                  </a:lnTo>
                  <a:cubicBezTo>
                    <a:pt x="1226991" y="174783"/>
                    <a:pt x="1441187" y="315530"/>
                    <a:pt x="1632577" y="477711"/>
                  </a:cubicBezTo>
                  <a:lnTo>
                    <a:pt x="1847642" y="67898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48" name="Segment 12">
              <a:extLst>
                <a:ext uri="{FF2B5EF4-FFF2-40B4-BE49-F238E27FC236}">
                  <a16:creationId xmlns:a16="http://schemas.microsoft.com/office/drawing/2014/main" id="{63896CA2-B467-4F49-B943-E348E895655F}"/>
                </a:ext>
              </a:extLst>
            </p:cNvPr>
            <p:cNvSpPr/>
            <p:nvPr/>
          </p:nvSpPr>
          <p:spPr>
            <a:xfrm rot="4020000" flipH="1" flipV="1">
              <a:off x="3493580" y="2484472"/>
              <a:ext cx="1182165" cy="2268809"/>
            </a:xfrm>
            <a:custGeom>
              <a:avLst/>
              <a:gdLst>
                <a:gd name="connsiteX0" fmla="*/ 1182165 w 1182165"/>
                <a:gd name="connsiteY0" fmla="*/ 246276 h 2268809"/>
                <a:gd name="connsiteX1" fmla="*/ 323650 w 1182165"/>
                <a:gd name="connsiteY1" fmla="*/ 2268809 h 2268809"/>
                <a:gd name="connsiteX2" fmla="*/ 317166 w 1182165"/>
                <a:gd name="connsiteY2" fmla="*/ 2265662 h 2268809"/>
                <a:gd name="connsiteX3" fmla="*/ 65783 w 1182165"/>
                <a:gd name="connsiteY3" fmla="*/ 2201105 h 2268809"/>
                <a:gd name="connsiteX4" fmla="*/ 1 w 1182165"/>
                <a:gd name="connsiteY4" fmla="*/ 2197776 h 2268809"/>
                <a:gd name="connsiteX5" fmla="*/ 0 w 1182165"/>
                <a:gd name="connsiteY5" fmla="*/ 0 h 2268809"/>
                <a:gd name="connsiteX6" fmla="*/ 284243 w 1182165"/>
                <a:gd name="connsiteY6" fmla="*/ 14385 h 2268809"/>
                <a:gd name="connsiteX7" fmla="*/ 1175610 w 1182165"/>
                <a:gd name="connsiteY7" fmla="*/ 243296 h 2268809"/>
                <a:gd name="connsiteX8" fmla="*/ 1182165 w 1182165"/>
                <a:gd name="connsiteY8" fmla="*/ 246276 h 2268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82165" h="2268809">
                  <a:moveTo>
                    <a:pt x="1182165" y="246276"/>
                  </a:moveTo>
                  <a:lnTo>
                    <a:pt x="323650" y="2268809"/>
                  </a:lnTo>
                  <a:lnTo>
                    <a:pt x="317166" y="2265662"/>
                  </a:lnTo>
                  <a:cubicBezTo>
                    <a:pt x="234906" y="2230745"/>
                    <a:pt x="150258" y="2209570"/>
                    <a:pt x="65783" y="2201105"/>
                  </a:cubicBezTo>
                  <a:lnTo>
                    <a:pt x="1" y="2197776"/>
                  </a:lnTo>
                  <a:lnTo>
                    <a:pt x="0" y="0"/>
                  </a:lnTo>
                  <a:lnTo>
                    <a:pt x="284243" y="14385"/>
                  </a:lnTo>
                  <a:cubicBezTo>
                    <a:pt x="583779" y="44402"/>
                    <a:pt x="883927" y="119483"/>
                    <a:pt x="1175610" y="243296"/>
                  </a:cubicBezTo>
                  <a:lnTo>
                    <a:pt x="1182165" y="246276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9" name="Segment 11">
              <a:extLst>
                <a:ext uri="{FF2B5EF4-FFF2-40B4-BE49-F238E27FC236}">
                  <a16:creationId xmlns:a16="http://schemas.microsoft.com/office/drawing/2014/main" id="{3326E6B6-C489-4F14-B789-84D6D6E655BA}"/>
                </a:ext>
              </a:extLst>
            </p:cNvPr>
            <p:cNvSpPr/>
            <p:nvPr/>
          </p:nvSpPr>
          <p:spPr>
            <a:xfrm rot="4020000" flipH="1" flipV="1">
              <a:off x="3958852" y="3572268"/>
              <a:ext cx="1159821" cy="2259770"/>
            </a:xfrm>
            <a:custGeom>
              <a:avLst/>
              <a:gdLst>
                <a:gd name="connsiteX0" fmla="*/ 1159821 w 1159821"/>
                <a:gd name="connsiteY0" fmla="*/ 2198343 h 2259770"/>
                <a:gd name="connsiteX1" fmla="*/ 1144880 w 1159821"/>
                <a:gd name="connsiteY1" fmla="*/ 2197587 h 2259770"/>
                <a:gd name="connsiteX2" fmla="*/ 978854 w 1159821"/>
                <a:gd name="connsiteY2" fmla="*/ 2213552 h 2259770"/>
                <a:gd name="connsiteX3" fmla="*/ 823073 w 1159821"/>
                <a:gd name="connsiteY3" fmla="*/ 2259770 h 2259770"/>
                <a:gd name="connsiteX4" fmla="*/ 0 w 1159821"/>
                <a:gd name="connsiteY4" fmla="*/ 222592 h 2259770"/>
                <a:gd name="connsiteX5" fmla="*/ 274294 w 1159821"/>
                <a:gd name="connsiteY5" fmla="*/ 126717 h 2259770"/>
                <a:gd name="connsiteX6" fmla="*/ 1148667 w 1159821"/>
                <a:gd name="connsiteY6" fmla="*/ 3 h 2259770"/>
                <a:gd name="connsiteX7" fmla="*/ 1159821 w 1159821"/>
                <a:gd name="connsiteY7" fmla="*/ 568 h 2259770"/>
                <a:gd name="connsiteX8" fmla="*/ 1159821 w 1159821"/>
                <a:gd name="connsiteY8" fmla="*/ 2198343 h 2259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9821" h="2259770">
                  <a:moveTo>
                    <a:pt x="1159821" y="2198343"/>
                  </a:moveTo>
                  <a:lnTo>
                    <a:pt x="1144880" y="2197587"/>
                  </a:lnTo>
                  <a:cubicBezTo>
                    <a:pt x="1088830" y="2197516"/>
                    <a:pt x="1033235" y="2202939"/>
                    <a:pt x="978854" y="2213552"/>
                  </a:cubicBezTo>
                  <a:lnTo>
                    <a:pt x="823073" y="2259770"/>
                  </a:lnTo>
                  <a:lnTo>
                    <a:pt x="0" y="222592"/>
                  </a:lnTo>
                  <a:lnTo>
                    <a:pt x="274294" y="126717"/>
                  </a:lnTo>
                  <a:cubicBezTo>
                    <a:pt x="556064" y="43082"/>
                    <a:pt x="850547" y="-378"/>
                    <a:pt x="1148667" y="3"/>
                  </a:cubicBezTo>
                  <a:lnTo>
                    <a:pt x="1159821" y="568"/>
                  </a:lnTo>
                  <a:lnTo>
                    <a:pt x="1159821" y="2198343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0" name="Segment 10">
              <a:extLst>
                <a:ext uri="{FF2B5EF4-FFF2-40B4-BE49-F238E27FC236}">
                  <a16:creationId xmlns:a16="http://schemas.microsoft.com/office/drawing/2014/main" id="{A256DDB1-DD25-465F-A87E-CE62BA390C80}"/>
                </a:ext>
              </a:extLst>
            </p:cNvPr>
            <p:cNvSpPr/>
            <p:nvPr/>
          </p:nvSpPr>
          <p:spPr>
            <a:xfrm rot="4020000" flipH="1" flipV="1">
              <a:off x="4075535" y="4133761"/>
              <a:ext cx="1837945" cy="2225678"/>
            </a:xfrm>
            <a:custGeom>
              <a:avLst/>
              <a:gdLst>
                <a:gd name="connsiteX0" fmla="*/ 1837945 w 1837945"/>
                <a:gd name="connsiteY0" fmla="*/ 2037064 h 2225678"/>
                <a:gd name="connsiteX1" fmla="*/ 1691512 w 1837945"/>
                <a:gd name="connsiteY1" fmla="*/ 2113211 h 2225678"/>
                <a:gd name="connsiteX2" fmla="*/ 1560993 w 1837945"/>
                <a:gd name="connsiteY2" fmla="*/ 2217058 h 2225678"/>
                <a:gd name="connsiteX3" fmla="*/ 1552927 w 1837945"/>
                <a:gd name="connsiteY3" fmla="*/ 2225678 h 2225678"/>
                <a:gd name="connsiteX4" fmla="*/ 0 w 1837945"/>
                <a:gd name="connsiteY4" fmla="*/ 672752 h 2225678"/>
                <a:gd name="connsiteX5" fmla="*/ 31700 w 1837945"/>
                <a:gd name="connsiteY5" fmla="*/ 638879 h 2225678"/>
                <a:gd name="connsiteX6" fmla="*/ 748694 w 1837945"/>
                <a:gd name="connsiteY6" fmla="*/ 122638 h 2225678"/>
                <a:gd name="connsiteX7" fmla="*/ 1014918 w 1837945"/>
                <a:gd name="connsiteY7" fmla="*/ 0 h 2225678"/>
                <a:gd name="connsiteX8" fmla="*/ 1837945 w 1837945"/>
                <a:gd name="connsiteY8" fmla="*/ 2037064 h 2225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7945" h="2225678">
                  <a:moveTo>
                    <a:pt x="1837945" y="2037064"/>
                  </a:moveTo>
                  <a:lnTo>
                    <a:pt x="1691512" y="2113211"/>
                  </a:lnTo>
                  <a:cubicBezTo>
                    <a:pt x="1645022" y="2143353"/>
                    <a:pt x="1601263" y="2178071"/>
                    <a:pt x="1560993" y="2217058"/>
                  </a:cubicBezTo>
                  <a:lnTo>
                    <a:pt x="1552927" y="2225678"/>
                  </a:lnTo>
                  <a:lnTo>
                    <a:pt x="0" y="672752"/>
                  </a:lnTo>
                  <a:lnTo>
                    <a:pt x="31700" y="638879"/>
                  </a:lnTo>
                  <a:cubicBezTo>
                    <a:pt x="245884" y="431513"/>
                    <a:pt x="487908" y="258210"/>
                    <a:pt x="748694" y="122638"/>
                  </a:cubicBezTo>
                  <a:lnTo>
                    <a:pt x="1014918" y="0"/>
                  </a:lnTo>
                  <a:lnTo>
                    <a:pt x="1837945" y="203706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1" name="Segment 9">
              <a:extLst>
                <a:ext uri="{FF2B5EF4-FFF2-40B4-BE49-F238E27FC236}">
                  <a16:creationId xmlns:a16="http://schemas.microsoft.com/office/drawing/2014/main" id="{C8370F95-B03A-414E-8B66-36B4B7832899}"/>
                </a:ext>
              </a:extLst>
            </p:cNvPr>
            <p:cNvSpPr/>
            <p:nvPr/>
          </p:nvSpPr>
          <p:spPr>
            <a:xfrm rot="4020000" flipH="1" flipV="1">
              <a:off x="4511846" y="4584283"/>
              <a:ext cx="2204025" cy="1821144"/>
            </a:xfrm>
            <a:custGeom>
              <a:avLst/>
              <a:gdLst>
                <a:gd name="connsiteX0" fmla="*/ 2204025 w 2204025"/>
                <a:gd name="connsiteY0" fmla="*/ 1552927 h 1821144"/>
                <a:gd name="connsiteX1" fmla="*/ 2156861 w 2204025"/>
                <a:gd name="connsiteY1" fmla="*/ 1603323 h 1821144"/>
                <a:gd name="connsiteX2" fmla="*/ 2059454 w 2204025"/>
                <a:gd name="connsiteY2" fmla="*/ 1744907 h 1821144"/>
                <a:gd name="connsiteX3" fmla="*/ 2022451 w 2204025"/>
                <a:gd name="connsiteY3" fmla="*/ 1821144 h 1821144"/>
                <a:gd name="connsiteX4" fmla="*/ 0 w 2204025"/>
                <a:gd name="connsiteY4" fmla="*/ 962665 h 1821144"/>
                <a:gd name="connsiteX5" fmla="*/ 63703 w 2204025"/>
                <a:gd name="connsiteY5" fmla="*/ 822550 h 1821144"/>
                <a:gd name="connsiteX6" fmla="*/ 480691 w 2204025"/>
                <a:gd name="connsiteY6" fmla="*/ 182083 h 1821144"/>
                <a:gd name="connsiteX7" fmla="*/ 651099 w 2204025"/>
                <a:gd name="connsiteY7" fmla="*/ 0 h 1821144"/>
                <a:gd name="connsiteX8" fmla="*/ 2204025 w 2204025"/>
                <a:gd name="connsiteY8" fmla="*/ 1552927 h 1821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4025" h="1821144">
                  <a:moveTo>
                    <a:pt x="2204025" y="1552927"/>
                  </a:moveTo>
                  <a:lnTo>
                    <a:pt x="2156861" y="1603323"/>
                  </a:lnTo>
                  <a:cubicBezTo>
                    <a:pt x="2120271" y="1646503"/>
                    <a:pt x="2087549" y="1693800"/>
                    <a:pt x="2059454" y="1744907"/>
                  </a:cubicBezTo>
                  <a:lnTo>
                    <a:pt x="2022451" y="1821144"/>
                  </a:lnTo>
                  <a:lnTo>
                    <a:pt x="0" y="962665"/>
                  </a:lnTo>
                  <a:lnTo>
                    <a:pt x="63703" y="822550"/>
                  </a:lnTo>
                  <a:cubicBezTo>
                    <a:pt x="177764" y="587669"/>
                    <a:pt x="318510" y="373473"/>
                    <a:pt x="480691" y="182083"/>
                  </a:cubicBezTo>
                  <a:lnTo>
                    <a:pt x="651099" y="0"/>
                  </a:lnTo>
                  <a:lnTo>
                    <a:pt x="2204025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2" name="Segment 8">
              <a:extLst>
                <a:ext uri="{FF2B5EF4-FFF2-40B4-BE49-F238E27FC236}">
                  <a16:creationId xmlns:a16="http://schemas.microsoft.com/office/drawing/2014/main" id="{6DCA8499-5902-4D73-8C7A-8875EEC567F6}"/>
                </a:ext>
              </a:extLst>
            </p:cNvPr>
            <p:cNvSpPr/>
            <p:nvPr/>
          </p:nvSpPr>
          <p:spPr>
            <a:xfrm rot="4020000" flipH="1" flipV="1">
              <a:off x="5160174" y="4852637"/>
              <a:ext cx="2262540" cy="1173393"/>
            </a:xfrm>
            <a:custGeom>
              <a:avLst/>
              <a:gdLst>
                <a:gd name="connsiteX0" fmla="*/ 2195835 w 2262540"/>
                <a:gd name="connsiteY0" fmla="*/ 1173393 h 1173393"/>
                <a:gd name="connsiteX1" fmla="*/ 0 w 2262540"/>
                <a:gd name="connsiteY1" fmla="*/ 1135064 h 1173393"/>
                <a:gd name="connsiteX2" fmla="*/ 12503 w 2262540"/>
                <a:gd name="connsiteY2" fmla="*/ 888018 h 1173393"/>
                <a:gd name="connsiteX3" fmla="*/ 183551 w 2262540"/>
                <a:gd name="connsiteY3" fmla="*/ 143156 h 1173393"/>
                <a:gd name="connsiteX4" fmla="*/ 240090 w 2262540"/>
                <a:gd name="connsiteY4" fmla="*/ 0 h 1173393"/>
                <a:gd name="connsiteX5" fmla="*/ 2262540 w 2262540"/>
                <a:gd name="connsiteY5" fmla="*/ 858480 h 1173393"/>
                <a:gd name="connsiteX6" fmla="*/ 2233404 w 2262540"/>
                <a:gd name="connsiteY6" fmla="*/ 938056 h 1173393"/>
                <a:gd name="connsiteX7" fmla="*/ 2199222 w 2262540"/>
                <a:gd name="connsiteY7" fmla="*/ 1106478 h 1173393"/>
                <a:gd name="connsiteX8" fmla="*/ 2195835 w 2262540"/>
                <a:gd name="connsiteY8" fmla="*/ 1173393 h 1173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540" h="1173393">
                  <a:moveTo>
                    <a:pt x="2195835" y="1173393"/>
                  </a:moveTo>
                  <a:lnTo>
                    <a:pt x="0" y="1135064"/>
                  </a:lnTo>
                  <a:lnTo>
                    <a:pt x="12503" y="888018"/>
                  </a:lnTo>
                  <a:cubicBezTo>
                    <a:pt x="37517" y="638405"/>
                    <a:pt x="93825" y="388367"/>
                    <a:pt x="183551" y="143156"/>
                  </a:cubicBezTo>
                  <a:lnTo>
                    <a:pt x="240090" y="0"/>
                  </a:lnTo>
                  <a:lnTo>
                    <a:pt x="2262540" y="858480"/>
                  </a:lnTo>
                  <a:lnTo>
                    <a:pt x="2233404" y="938056"/>
                  </a:lnTo>
                  <a:cubicBezTo>
                    <a:pt x="2216158" y="993768"/>
                    <a:pt x="2204866" y="1050161"/>
                    <a:pt x="2199222" y="1106478"/>
                  </a:cubicBezTo>
                  <a:lnTo>
                    <a:pt x="2195835" y="1173393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3" name="Segment 7">
              <a:extLst>
                <a:ext uri="{FF2B5EF4-FFF2-40B4-BE49-F238E27FC236}">
                  <a16:creationId xmlns:a16="http://schemas.microsoft.com/office/drawing/2014/main" id="{F0698F70-D0B1-4B68-A3EA-110BAC0998C7}"/>
                </a:ext>
              </a:extLst>
            </p:cNvPr>
            <p:cNvSpPr/>
            <p:nvPr/>
          </p:nvSpPr>
          <p:spPr>
            <a:xfrm rot="4020000" flipH="1" flipV="1">
              <a:off x="6221846" y="4395999"/>
              <a:ext cx="2259405" cy="1195817"/>
            </a:xfrm>
            <a:custGeom>
              <a:avLst/>
              <a:gdLst>
                <a:gd name="connsiteX0" fmla="*/ 2259405 w 2259405"/>
                <a:gd name="connsiteY0" fmla="*/ 372721 h 1195817"/>
                <a:gd name="connsiteX1" fmla="*/ 222170 w 2259405"/>
                <a:gd name="connsiteY1" fmla="*/ 1195817 h 1195817"/>
                <a:gd name="connsiteX2" fmla="*/ 126715 w 2259405"/>
                <a:gd name="connsiteY2" fmla="*/ 922727 h 1195817"/>
                <a:gd name="connsiteX3" fmla="*/ 2 w 2259405"/>
                <a:gd name="connsiteY3" fmla="*/ 48353 h 1195817"/>
                <a:gd name="connsiteX4" fmla="*/ 2449 w 2259405"/>
                <a:gd name="connsiteY4" fmla="*/ 0 h 1195817"/>
                <a:gd name="connsiteX5" fmla="*/ 2198285 w 2259405"/>
                <a:gd name="connsiteY5" fmla="*/ 38328 h 1195817"/>
                <a:gd name="connsiteX6" fmla="*/ 2197586 w 2259405"/>
                <a:gd name="connsiteY6" fmla="*/ 52140 h 1195817"/>
                <a:gd name="connsiteX7" fmla="*/ 2213550 w 2259405"/>
                <a:gd name="connsiteY7" fmla="*/ 218166 h 1195817"/>
                <a:gd name="connsiteX8" fmla="*/ 2259405 w 2259405"/>
                <a:gd name="connsiteY8" fmla="*/ 372721 h 1195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9405" h="1195817">
                  <a:moveTo>
                    <a:pt x="2259405" y="372721"/>
                  </a:moveTo>
                  <a:lnTo>
                    <a:pt x="222170" y="1195817"/>
                  </a:lnTo>
                  <a:lnTo>
                    <a:pt x="126715" y="922727"/>
                  </a:lnTo>
                  <a:cubicBezTo>
                    <a:pt x="43080" y="640957"/>
                    <a:pt x="-380" y="346473"/>
                    <a:pt x="2" y="48353"/>
                  </a:cubicBezTo>
                  <a:lnTo>
                    <a:pt x="2449" y="0"/>
                  </a:lnTo>
                  <a:lnTo>
                    <a:pt x="2198285" y="38328"/>
                  </a:lnTo>
                  <a:lnTo>
                    <a:pt x="2197586" y="52140"/>
                  </a:lnTo>
                  <a:cubicBezTo>
                    <a:pt x="2197514" y="108191"/>
                    <a:pt x="2202937" y="163785"/>
                    <a:pt x="2213550" y="218166"/>
                  </a:cubicBezTo>
                  <a:lnTo>
                    <a:pt x="2259405" y="372721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4" name="Segment 6">
              <a:extLst>
                <a:ext uri="{FF2B5EF4-FFF2-40B4-BE49-F238E27FC236}">
                  <a16:creationId xmlns:a16="http://schemas.microsoft.com/office/drawing/2014/main" id="{9DDB231E-2BA6-485F-8908-787632FDEC39}"/>
                </a:ext>
              </a:extLst>
            </p:cNvPr>
            <p:cNvSpPr/>
            <p:nvPr/>
          </p:nvSpPr>
          <p:spPr>
            <a:xfrm rot="4020000" flipH="1" flipV="1">
              <a:off x="6788353" y="3631088"/>
              <a:ext cx="2224816" cy="1811665"/>
            </a:xfrm>
            <a:custGeom>
              <a:avLst/>
              <a:gdLst>
                <a:gd name="connsiteX0" fmla="*/ 2224816 w 2224816"/>
                <a:gd name="connsiteY0" fmla="*/ 284963 h 1811665"/>
                <a:gd name="connsiteX1" fmla="*/ 643869 w 2224816"/>
                <a:gd name="connsiteY1" fmla="*/ 1811665 h 1811665"/>
                <a:gd name="connsiteX2" fmla="*/ 639347 w 2224816"/>
                <a:gd name="connsiteY2" fmla="*/ 1807434 h 1811665"/>
                <a:gd name="connsiteX3" fmla="*/ 247 w 2224816"/>
                <a:gd name="connsiteY3" fmla="*/ 823736 h 1811665"/>
                <a:gd name="connsiteX4" fmla="*/ 0 w 2224816"/>
                <a:gd name="connsiteY4" fmla="*/ 823031 h 1811665"/>
                <a:gd name="connsiteX5" fmla="*/ 2037074 w 2224816"/>
                <a:gd name="connsiteY5" fmla="*/ 0 h 1811665"/>
                <a:gd name="connsiteX6" fmla="*/ 2037287 w 2224816"/>
                <a:gd name="connsiteY6" fmla="*/ 718 h 1811665"/>
                <a:gd name="connsiteX7" fmla="*/ 2217527 w 2224816"/>
                <a:gd name="connsiteY7" fmla="*/ 278141 h 1811665"/>
                <a:gd name="connsiteX8" fmla="*/ 2224816 w 2224816"/>
                <a:gd name="connsiteY8" fmla="*/ 284963 h 181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4816" h="1811665">
                  <a:moveTo>
                    <a:pt x="2224816" y="284963"/>
                  </a:moveTo>
                  <a:lnTo>
                    <a:pt x="643869" y="1811665"/>
                  </a:lnTo>
                  <a:lnTo>
                    <a:pt x="639347" y="1807434"/>
                  </a:lnTo>
                  <a:cubicBezTo>
                    <a:pt x="362859" y="1521856"/>
                    <a:pt x="146929" y="1186785"/>
                    <a:pt x="247" y="823736"/>
                  </a:cubicBezTo>
                  <a:lnTo>
                    <a:pt x="0" y="823031"/>
                  </a:lnTo>
                  <a:lnTo>
                    <a:pt x="2037074" y="0"/>
                  </a:lnTo>
                  <a:lnTo>
                    <a:pt x="2037287" y="718"/>
                  </a:lnTo>
                  <a:cubicBezTo>
                    <a:pt x="2078655" y="103105"/>
                    <a:pt x="2139552" y="197601"/>
                    <a:pt x="2217527" y="278141"/>
                  </a:cubicBezTo>
                  <a:lnTo>
                    <a:pt x="2224816" y="284963"/>
                  </a:lnTo>
                  <a:close/>
                </a:path>
              </a:pathLst>
            </a:custGeom>
            <a:solidFill>
              <a:srgbClr val="00D0FB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5" name="Segment 5">
              <a:extLst>
                <a:ext uri="{FF2B5EF4-FFF2-40B4-BE49-F238E27FC236}">
                  <a16:creationId xmlns:a16="http://schemas.microsoft.com/office/drawing/2014/main" id="{264124D5-1B50-4E55-9F57-3A27BDF2707E}"/>
                </a:ext>
              </a:extLst>
            </p:cNvPr>
            <p:cNvSpPr/>
            <p:nvPr/>
          </p:nvSpPr>
          <p:spPr>
            <a:xfrm rot="4020000" flipH="1" flipV="1">
              <a:off x="7239329" y="2818492"/>
              <a:ext cx="1855428" cy="2207421"/>
            </a:xfrm>
            <a:custGeom>
              <a:avLst/>
              <a:gdLst>
                <a:gd name="connsiteX0" fmla="*/ 1855428 w 1855428"/>
                <a:gd name="connsiteY0" fmla="*/ 185012 h 2207421"/>
                <a:gd name="connsiteX1" fmla="*/ 996966 w 1855428"/>
                <a:gd name="connsiteY1" fmla="*/ 2207421 h 2207421"/>
                <a:gd name="connsiteX2" fmla="*/ 995292 w 1855428"/>
                <a:gd name="connsiteY2" fmla="*/ 2206759 h 2207421"/>
                <a:gd name="connsiteX3" fmla="*/ 211433 w 1855428"/>
                <a:gd name="connsiteY3" fmla="*/ 1724578 h 2207421"/>
                <a:gd name="connsiteX4" fmla="*/ 0 w 1855428"/>
                <a:gd name="connsiteY4" fmla="*/ 1526703 h 2207421"/>
                <a:gd name="connsiteX5" fmla="*/ 1580948 w 1855428"/>
                <a:gd name="connsiteY5" fmla="*/ 0 h 2207421"/>
                <a:gd name="connsiteX6" fmla="*/ 1632672 w 1855428"/>
                <a:gd name="connsiteY6" fmla="*/ 48408 h 2207421"/>
                <a:gd name="connsiteX7" fmla="*/ 1853736 w 1855428"/>
                <a:gd name="connsiteY7" fmla="*/ 184393 h 2207421"/>
                <a:gd name="connsiteX8" fmla="*/ 1855428 w 1855428"/>
                <a:gd name="connsiteY8" fmla="*/ 185012 h 2207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55428" h="2207421">
                  <a:moveTo>
                    <a:pt x="1855428" y="185012"/>
                  </a:moveTo>
                  <a:lnTo>
                    <a:pt x="996966" y="2207421"/>
                  </a:lnTo>
                  <a:lnTo>
                    <a:pt x="995292" y="2206759"/>
                  </a:lnTo>
                  <a:cubicBezTo>
                    <a:pt x="703609" y="2082947"/>
                    <a:pt x="441100" y="1919195"/>
                    <a:pt x="211433" y="1724578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632672" y="48408"/>
                  </a:lnTo>
                  <a:cubicBezTo>
                    <a:pt x="1697443" y="103294"/>
                    <a:pt x="1771476" y="149475"/>
                    <a:pt x="1853736" y="184393"/>
                  </a:cubicBezTo>
                  <a:lnTo>
                    <a:pt x="1855428" y="185012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6" name="Segment 4">
              <a:extLst>
                <a:ext uri="{FF2B5EF4-FFF2-40B4-BE49-F238E27FC236}">
                  <a16:creationId xmlns:a16="http://schemas.microsoft.com/office/drawing/2014/main" id="{96A908A8-1537-4E92-8AA8-A454338F9470}"/>
                </a:ext>
              </a:extLst>
            </p:cNvPr>
            <p:cNvSpPr/>
            <p:nvPr/>
          </p:nvSpPr>
          <p:spPr>
            <a:xfrm rot="4020000" flipH="1" flipV="1">
              <a:off x="7518746" y="2098454"/>
              <a:ext cx="1175555" cy="2264055"/>
            </a:xfrm>
            <a:custGeom>
              <a:avLst/>
              <a:gdLst>
                <a:gd name="connsiteX0" fmla="*/ 1175555 w 1175555"/>
                <a:gd name="connsiteY0" fmla="*/ 2264055 h 2264055"/>
                <a:gd name="connsiteX1" fmla="*/ 886344 w 1175555"/>
                <a:gd name="connsiteY1" fmla="*/ 2249418 h 2264055"/>
                <a:gd name="connsiteX2" fmla="*/ 141482 w 1175555"/>
                <a:gd name="connsiteY2" fmla="*/ 2078370 h 2264055"/>
                <a:gd name="connsiteX3" fmla="*/ 0 w 1175555"/>
                <a:gd name="connsiteY3" fmla="*/ 2022492 h 2264055"/>
                <a:gd name="connsiteX4" fmla="*/ 858496 w 1175555"/>
                <a:gd name="connsiteY4" fmla="*/ 0 h 2264055"/>
                <a:gd name="connsiteX5" fmla="*/ 936382 w 1175555"/>
                <a:gd name="connsiteY5" fmla="*/ 28517 h 2264055"/>
                <a:gd name="connsiteX6" fmla="*/ 1104803 w 1175555"/>
                <a:gd name="connsiteY6" fmla="*/ 62699 h 2264055"/>
                <a:gd name="connsiteX7" fmla="*/ 1175555 w 1175555"/>
                <a:gd name="connsiteY7" fmla="*/ 66280 h 2264055"/>
                <a:gd name="connsiteX8" fmla="*/ 1175555 w 1175555"/>
                <a:gd name="connsiteY8" fmla="*/ 2264055 h 226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5555" h="2264055">
                  <a:moveTo>
                    <a:pt x="1175555" y="2264055"/>
                  </a:moveTo>
                  <a:lnTo>
                    <a:pt x="886344" y="2249418"/>
                  </a:lnTo>
                  <a:cubicBezTo>
                    <a:pt x="636730" y="2224404"/>
                    <a:pt x="386692" y="2168096"/>
                    <a:pt x="141482" y="2078370"/>
                  </a:cubicBezTo>
                  <a:lnTo>
                    <a:pt x="0" y="2022492"/>
                  </a:lnTo>
                  <a:lnTo>
                    <a:pt x="858496" y="0"/>
                  </a:lnTo>
                  <a:lnTo>
                    <a:pt x="936382" y="28517"/>
                  </a:lnTo>
                  <a:cubicBezTo>
                    <a:pt x="992093" y="45763"/>
                    <a:pt x="1048487" y="57055"/>
                    <a:pt x="1104803" y="62699"/>
                  </a:cubicBezTo>
                  <a:lnTo>
                    <a:pt x="1175555" y="66280"/>
                  </a:lnTo>
                  <a:lnTo>
                    <a:pt x="1175555" y="2264055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7" name="Segment 3">
              <a:extLst>
                <a:ext uri="{FF2B5EF4-FFF2-40B4-BE49-F238E27FC236}">
                  <a16:creationId xmlns:a16="http://schemas.microsoft.com/office/drawing/2014/main" id="{71C4568B-7554-4A61-97BC-6486386771CB}"/>
                </a:ext>
              </a:extLst>
            </p:cNvPr>
            <p:cNvSpPr/>
            <p:nvPr/>
          </p:nvSpPr>
          <p:spPr>
            <a:xfrm rot="4020000" flipH="1" flipV="1">
              <a:off x="7071787" y="1021654"/>
              <a:ext cx="1158433" cy="2260992"/>
            </a:xfrm>
            <a:custGeom>
              <a:avLst/>
              <a:gdLst>
                <a:gd name="connsiteX0" fmla="*/ 1158433 w 1158433"/>
                <a:gd name="connsiteY0" fmla="*/ 2037074 h 2260992"/>
                <a:gd name="connsiteX1" fmla="*/ 1157755 w 1158433"/>
                <a:gd name="connsiteY1" fmla="*/ 2037386 h 2260992"/>
                <a:gd name="connsiteX2" fmla="*/ 6185 w 1158433"/>
                <a:gd name="connsiteY2" fmla="*/ 2260990 h 2260992"/>
                <a:gd name="connsiteX3" fmla="*/ 0 w 1158433"/>
                <a:gd name="connsiteY3" fmla="*/ 2260677 h 2260992"/>
                <a:gd name="connsiteX4" fmla="*/ 0 w 1158433"/>
                <a:gd name="connsiteY4" fmla="*/ 62902 h 2260992"/>
                <a:gd name="connsiteX5" fmla="*/ 9971 w 1158433"/>
                <a:gd name="connsiteY5" fmla="*/ 63407 h 2260992"/>
                <a:gd name="connsiteX6" fmla="*/ 334737 w 1158433"/>
                <a:gd name="connsiteY6" fmla="*/ 346 h 2260992"/>
                <a:gd name="connsiteX7" fmla="*/ 335402 w 1158433"/>
                <a:gd name="connsiteY7" fmla="*/ 0 h 2260992"/>
                <a:gd name="connsiteX8" fmla="*/ 1158433 w 1158433"/>
                <a:gd name="connsiteY8" fmla="*/ 2037074 h 226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8433" h="2260992">
                  <a:moveTo>
                    <a:pt x="1158433" y="2037074"/>
                  </a:moveTo>
                  <a:lnTo>
                    <a:pt x="1157755" y="2037386"/>
                  </a:lnTo>
                  <a:cubicBezTo>
                    <a:pt x="794706" y="2184067"/>
                    <a:pt x="403678" y="2261500"/>
                    <a:pt x="6185" y="2260990"/>
                  </a:cubicBezTo>
                  <a:lnTo>
                    <a:pt x="0" y="2260677"/>
                  </a:lnTo>
                  <a:lnTo>
                    <a:pt x="0" y="62902"/>
                  </a:lnTo>
                  <a:lnTo>
                    <a:pt x="9971" y="63407"/>
                  </a:lnTo>
                  <a:cubicBezTo>
                    <a:pt x="122072" y="63550"/>
                    <a:pt x="232350" y="41712"/>
                    <a:pt x="334737" y="346"/>
                  </a:cubicBezTo>
                  <a:lnTo>
                    <a:pt x="335402" y="0"/>
                  </a:lnTo>
                  <a:lnTo>
                    <a:pt x="1158433" y="203707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8" name="Segment 2">
              <a:extLst>
                <a:ext uri="{FF2B5EF4-FFF2-40B4-BE49-F238E27FC236}">
                  <a16:creationId xmlns:a16="http://schemas.microsoft.com/office/drawing/2014/main" id="{B6DA1EA6-2BDC-47D6-9FA0-DA6755054F79}"/>
                </a:ext>
              </a:extLst>
            </p:cNvPr>
            <p:cNvSpPr/>
            <p:nvPr/>
          </p:nvSpPr>
          <p:spPr>
            <a:xfrm rot="4020000" flipH="1" flipV="1">
              <a:off x="6277179" y="497022"/>
              <a:ext cx="1835926" cy="2225557"/>
            </a:xfrm>
            <a:custGeom>
              <a:avLst/>
              <a:gdLst>
                <a:gd name="connsiteX0" fmla="*/ 1835926 w 1835926"/>
                <a:gd name="connsiteY0" fmla="*/ 1552927 h 2225557"/>
                <a:gd name="connsiteX1" fmla="*/ 1802844 w 1835926"/>
                <a:gd name="connsiteY1" fmla="*/ 1588277 h 2225557"/>
                <a:gd name="connsiteX2" fmla="*/ 1085850 w 1835926"/>
                <a:gd name="connsiteY2" fmla="*/ 2104517 h 2225557"/>
                <a:gd name="connsiteX3" fmla="*/ 823097 w 1835926"/>
                <a:gd name="connsiteY3" fmla="*/ 2225557 h 2225557"/>
                <a:gd name="connsiteX4" fmla="*/ 0 w 1835926"/>
                <a:gd name="connsiteY4" fmla="*/ 188323 h 2225557"/>
                <a:gd name="connsiteX5" fmla="*/ 143031 w 1835926"/>
                <a:gd name="connsiteY5" fmla="*/ 113945 h 2225557"/>
                <a:gd name="connsiteX6" fmla="*/ 273550 w 1835926"/>
                <a:gd name="connsiteY6" fmla="*/ 10097 h 2225557"/>
                <a:gd name="connsiteX7" fmla="*/ 283000 w 1835926"/>
                <a:gd name="connsiteY7" fmla="*/ 0 h 2225557"/>
                <a:gd name="connsiteX8" fmla="*/ 1835926 w 1835926"/>
                <a:gd name="connsiteY8" fmla="*/ 1552927 h 222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926" h="2225557">
                  <a:moveTo>
                    <a:pt x="1835926" y="1552927"/>
                  </a:moveTo>
                  <a:lnTo>
                    <a:pt x="1802844" y="1588277"/>
                  </a:lnTo>
                  <a:cubicBezTo>
                    <a:pt x="1588659" y="1795643"/>
                    <a:pt x="1346636" y="1968945"/>
                    <a:pt x="1085850" y="2104517"/>
                  </a:cubicBezTo>
                  <a:lnTo>
                    <a:pt x="823097" y="2225557"/>
                  </a:lnTo>
                  <a:lnTo>
                    <a:pt x="0" y="188323"/>
                  </a:lnTo>
                  <a:lnTo>
                    <a:pt x="143031" y="113945"/>
                  </a:lnTo>
                  <a:cubicBezTo>
                    <a:pt x="189521" y="83803"/>
                    <a:pt x="233280" y="49085"/>
                    <a:pt x="273550" y="10097"/>
                  </a:cubicBezTo>
                  <a:lnTo>
                    <a:pt x="283000" y="0"/>
                  </a:lnTo>
                  <a:lnTo>
                    <a:pt x="1835926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9" name="Segment 1">
              <a:extLst>
                <a:ext uri="{FF2B5EF4-FFF2-40B4-BE49-F238E27FC236}">
                  <a16:creationId xmlns:a16="http://schemas.microsoft.com/office/drawing/2014/main" id="{E2E51628-4BA7-4CBB-994E-3881792A3C11}"/>
                </a:ext>
              </a:extLst>
            </p:cNvPr>
            <p:cNvSpPr/>
            <p:nvPr/>
          </p:nvSpPr>
          <p:spPr>
            <a:xfrm rot="4020000" flipH="1" flipV="1">
              <a:off x="5475871" y="452964"/>
              <a:ext cx="2202643" cy="1819666"/>
            </a:xfrm>
            <a:custGeom>
              <a:avLst/>
              <a:gdLst>
                <a:gd name="connsiteX0" fmla="*/ 2202643 w 2202643"/>
                <a:gd name="connsiteY0" fmla="*/ 858479 h 1819666"/>
                <a:gd name="connsiteX1" fmla="*/ 2138941 w 2202643"/>
                <a:gd name="connsiteY1" fmla="*/ 998594 h 1819666"/>
                <a:gd name="connsiteX2" fmla="*/ 1721952 w 2202643"/>
                <a:gd name="connsiteY2" fmla="*/ 1639060 h 1819666"/>
                <a:gd name="connsiteX3" fmla="*/ 1552927 w 2202643"/>
                <a:gd name="connsiteY3" fmla="*/ 1819666 h 1819666"/>
                <a:gd name="connsiteX4" fmla="*/ 0 w 2202643"/>
                <a:gd name="connsiteY4" fmla="*/ 266740 h 1819666"/>
                <a:gd name="connsiteX5" fmla="*/ 45782 w 2202643"/>
                <a:gd name="connsiteY5" fmla="*/ 217821 h 1819666"/>
                <a:gd name="connsiteX6" fmla="*/ 143190 w 2202643"/>
                <a:gd name="connsiteY6" fmla="*/ 76237 h 1819666"/>
                <a:gd name="connsiteX7" fmla="*/ 180193 w 2202643"/>
                <a:gd name="connsiteY7" fmla="*/ 0 h 1819666"/>
                <a:gd name="connsiteX8" fmla="*/ 2202643 w 2202643"/>
                <a:gd name="connsiteY8" fmla="*/ 858479 h 1819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643" h="1819666">
                  <a:moveTo>
                    <a:pt x="2202643" y="858479"/>
                  </a:moveTo>
                  <a:lnTo>
                    <a:pt x="2138941" y="998594"/>
                  </a:lnTo>
                  <a:cubicBezTo>
                    <a:pt x="2024880" y="1233475"/>
                    <a:pt x="1884133" y="1447671"/>
                    <a:pt x="1721952" y="1639060"/>
                  </a:cubicBezTo>
                  <a:lnTo>
                    <a:pt x="1552927" y="1819666"/>
                  </a:lnTo>
                  <a:lnTo>
                    <a:pt x="0" y="266740"/>
                  </a:lnTo>
                  <a:lnTo>
                    <a:pt x="45782" y="217821"/>
                  </a:lnTo>
                  <a:cubicBezTo>
                    <a:pt x="82373" y="174640"/>
                    <a:pt x="115095" y="127343"/>
                    <a:pt x="143190" y="76237"/>
                  </a:cubicBezTo>
                  <a:lnTo>
                    <a:pt x="180193" y="0"/>
                  </a:lnTo>
                  <a:lnTo>
                    <a:pt x="2202643" y="858479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0" name="Segment 16 Text">
              <a:extLst>
                <a:ext uri="{FF2B5EF4-FFF2-40B4-BE49-F238E27FC236}">
                  <a16:creationId xmlns:a16="http://schemas.microsoft.com/office/drawing/2014/main" id="{EE2B50CC-C6C8-4642-901D-2C414EECC6B7}"/>
                </a:ext>
              </a:extLst>
            </p:cNvPr>
            <p:cNvSpPr/>
            <p:nvPr/>
          </p:nvSpPr>
          <p:spPr>
            <a:xfrm rot="15505574">
              <a:off x="4640391" y="10932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Abdinasir</a:t>
              </a:r>
              <a:r>
                <a:rPr lang="en-US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Alberte</a:t>
              </a:r>
              <a:endParaRPr lang="en-US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Segment 15 Text">
              <a:extLst>
                <a:ext uri="{FF2B5EF4-FFF2-40B4-BE49-F238E27FC236}">
                  <a16:creationId xmlns:a16="http://schemas.microsoft.com/office/drawing/2014/main" id="{E48119DA-3856-4B3D-8946-090A63027C68}"/>
                </a:ext>
              </a:extLst>
            </p:cNvPr>
            <p:cNvSpPr/>
            <p:nvPr/>
          </p:nvSpPr>
          <p:spPr>
            <a:xfrm rot="14166677">
              <a:off x="3928993" y="13849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Jacob/Julia</a:t>
              </a:r>
            </a:p>
          </p:txBody>
        </p:sp>
        <p:sp>
          <p:nvSpPr>
            <p:cNvPr id="91" name="Segment 14 Text">
              <a:extLst>
                <a:ext uri="{FF2B5EF4-FFF2-40B4-BE49-F238E27FC236}">
                  <a16:creationId xmlns:a16="http://schemas.microsoft.com/office/drawing/2014/main" id="{A7790140-FA69-4D9B-A2F0-E524493F5333}"/>
                </a:ext>
              </a:extLst>
            </p:cNvPr>
            <p:cNvSpPr/>
            <p:nvPr/>
          </p:nvSpPr>
          <p:spPr>
            <a:xfrm rot="12785396">
              <a:off x="3378463" y="191782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Sofie/</a:t>
              </a:r>
              <a:r>
                <a:rPr lang="en-US" sz="2400" b="1" dirty="0" err="1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Yigitcan</a:t>
              </a:r>
              <a:endParaRPr lang="en-US" sz="2400" b="1" dirty="0">
                <a:ln w="0"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Segment 13 Text">
              <a:extLst>
                <a:ext uri="{FF2B5EF4-FFF2-40B4-BE49-F238E27FC236}">
                  <a16:creationId xmlns:a16="http://schemas.microsoft.com/office/drawing/2014/main" id="{97190CA5-BB15-4AB2-953C-4E4A4F76E2D6}"/>
                </a:ext>
              </a:extLst>
            </p:cNvPr>
            <p:cNvSpPr/>
            <p:nvPr/>
          </p:nvSpPr>
          <p:spPr>
            <a:xfrm rot="11386427">
              <a:off x="3075437" y="26661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>
                  <a:ln w="0"/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I 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slipper 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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Segment 12 Text">
              <a:extLst>
                <a:ext uri="{FF2B5EF4-FFF2-40B4-BE49-F238E27FC236}">
                  <a16:creationId xmlns:a16="http://schemas.microsoft.com/office/drawing/2014/main" id="{FF440C35-142F-44D0-ADB4-1EC42123BAF3}"/>
                </a:ext>
              </a:extLst>
            </p:cNvPr>
            <p:cNvSpPr/>
            <p:nvPr/>
          </p:nvSpPr>
          <p:spPr>
            <a:xfrm rot="10087747">
              <a:off x="3085459" y="343918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Nikoline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Safira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Segment 11 Text">
              <a:extLst>
                <a:ext uri="{FF2B5EF4-FFF2-40B4-BE49-F238E27FC236}">
                  <a16:creationId xmlns:a16="http://schemas.microsoft.com/office/drawing/2014/main" id="{CCBB47C6-B12F-41C2-B8EB-55AB0880405C}"/>
                </a:ext>
              </a:extLst>
            </p:cNvPr>
            <p:cNvSpPr/>
            <p:nvPr/>
          </p:nvSpPr>
          <p:spPr>
            <a:xfrm rot="8841592">
              <a:off x="3373354" y="41632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Nadja/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Nanasofie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Segment 10 Text">
              <a:extLst>
                <a:ext uri="{FF2B5EF4-FFF2-40B4-BE49-F238E27FC236}">
                  <a16:creationId xmlns:a16="http://schemas.microsoft.com/office/drawing/2014/main" id="{B77F9561-E5C1-4ADC-8E18-C59538E21A68}"/>
                </a:ext>
              </a:extLst>
            </p:cNvPr>
            <p:cNvSpPr/>
            <p:nvPr/>
          </p:nvSpPr>
          <p:spPr>
            <a:xfrm rot="7333906">
              <a:off x="3962803" y="468203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Mads/Morten</a:t>
              </a:r>
            </a:p>
          </p:txBody>
        </p:sp>
        <p:sp>
          <p:nvSpPr>
            <p:cNvPr id="96" name="Segment 9 Text">
              <a:extLst>
                <a:ext uri="{FF2B5EF4-FFF2-40B4-BE49-F238E27FC236}">
                  <a16:creationId xmlns:a16="http://schemas.microsoft.com/office/drawing/2014/main" id="{E359340B-A9D9-4D1E-8B14-8B9C294BF8DD}"/>
                </a:ext>
              </a:extLst>
            </p:cNvPr>
            <p:cNvSpPr/>
            <p:nvPr/>
          </p:nvSpPr>
          <p:spPr>
            <a:xfrm rot="5979540">
              <a:off x="4695219" y="4996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Julie/Karina</a:t>
              </a:r>
            </a:p>
          </p:txBody>
        </p:sp>
        <p:sp>
          <p:nvSpPr>
            <p:cNvPr id="97" name="Segment 8 Text">
              <a:extLst>
                <a:ext uri="{FF2B5EF4-FFF2-40B4-BE49-F238E27FC236}">
                  <a16:creationId xmlns:a16="http://schemas.microsoft.com/office/drawing/2014/main" id="{86BC43A5-8513-43F3-89AF-19DF2ACCF8F3}"/>
                </a:ext>
              </a:extLst>
            </p:cNvPr>
            <p:cNvSpPr/>
            <p:nvPr/>
          </p:nvSpPr>
          <p:spPr>
            <a:xfrm rot="4728951">
              <a:off x="5408038" y="496320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 slipper 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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Segment 7 Text">
              <a:extLst>
                <a:ext uri="{FF2B5EF4-FFF2-40B4-BE49-F238E27FC236}">
                  <a16:creationId xmlns:a16="http://schemas.microsoft.com/office/drawing/2014/main" id="{9B434764-39A9-48BF-90D3-CC01E10BE653}"/>
                </a:ext>
              </a:extLst>
            </p:cNvPr>
            <p:cNvSpPr/>
            <p:nvPr/>
          </p:nvSpPr>
          <p:spPr>
            <a:xfrm rot="3407620">
              <a:off x="5932235" y="4981955"/>
              <a:ext cx="2134632" cy="421993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 fontScale="85000" lnSpcReduction="10000"/>
            </a:bodyPr>
            <a:lstStyle/>
            <a:p>
              <a:pPr algn="ctr"/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Helai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Iben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0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Emma D</a:t>
              </a:r>
            </a:p>
            <a:p>
              <a:pPr algn="ctr"/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Segment 6 Text">
              <a:extLst>
                <a:ext uri="{FF2B5EF4-FFF2-40B4-BE49-F238E27FC236}">
                  <a16:creationId xmlns:a16="http://schemas.microsoft.com/office/drawing/2014/main" id="{3039A514-6046-4EA9-9674-22DDCCE53616}"/>
                </a:ext>
              </a:extLst>
            </p:cNvPr>
            <p:cNvSpPr/>
            <p:nvPr/>
          </p:nvSpPr>
          <p:spPr>
            <a:xfrm rot="2005907">
              <a:off x="6670991" y="41382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amze/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Gülzade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Segment 5 Text">
              <a:extLst>
                <a:ext uri="{FF2B5EF4-FFF2-40B4-BE49-F238E27FC236}">
                  <a16:creationId xmlns:a16="http://schemas.microsoft.com/office/drawing/2014/main" id="{FEFC8BBE-FEB0-4576-BC5F-4664E5A825E7}"/>
                </a:ext>
              </a:extLst>
            </p:cNvPr>
            <p:cNvSpPr/>
            <p:nvPr/>
          </p:nvSpPr>
          <p:spPr>
            <a:xfrm rot="586734">
              <a:off x="6973268" y="339768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Eva/Frederick</a:t>
              </a:r>
            </a:p>
          </p:txBody>
        </p:sp>
        <p:sp>
          <p:nvSpPr>
            <p:cNvPr id="101" name="Segment 4 Text">
              <a:extLst>
                <a:ext uri="{FF2B5EF4-FFF2-40B4-BE49-F238E27FC236}">
                  <a16:creationId xmlns:a16="http://schemas.microsoft.com/office/drawing/2014/main" id="{8CA07F1A-459B-4629-ADAE-E34C8D2C0AD2}"/>
                </a:ext>
              </a:extLst>
            </p:cNvPr>
            <p:cNvSpPr/>
            <p:nvPr/>
          </p:nvSpPr>
          <p:spPr>
            <a:xfrm rot="20942613">
              <a:off x="6964624" y="262111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Emilie/Emma T</a:t>
              </a:r>
            </a:p>
          </p:txBody>
        </p:sp>
        <p:sp>
          <p:nvSpPr>
            <p:cNvPr id="102" name="Segment 3 Text">
              <a:extLst>
                <a:ext uri="{FF2B5EF4-FFF2-40B4-BE49-F238E27FC236}">
                  <a16:creationId xmlns:a16="http://schemas.microsoft.com/office/drawing/2014/main" id="{7AA6A5F4-0E08-4852-8F6D-09BE6CEE53F9}"/>
                </a:ext>
              </a:extLst>
            </p:cNvPr>
            <p:cNvSpPr/>
            <p:nvPr/>
          </p:nvSpPr>
          <p:spPr>
            <a:xfrm rot="19553008">
              <a:off x="6692784" y="19196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16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Bunyamin</a:t>
              </a:r>
              <a:r>
                <a:rPr lang="en-US" sz="16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/Christina</a:t>
              </a:r>
            </a:p>
          </p:txBody>
        </p:sp>
        <p:sp>
          <p:nvSpPr>
            <p:cNvPr id="103" name="Segment 2 Text">
              <a:extLst>
                <a:ext uri="{FF2B5EF4-FFF2-40B4-BE49-F238E27FC236}">
                  <a16:creationId xmlns:a16="http://schemas.microsoft.com/office/drawing/2014/main" id="{87E31AC5-D067-4835-B86E-0C9A8C9ADB9E}"/>
                </a:ext>
              </a:extLst>
            </p:cNvPr>
            <p:cNvSpPr/>
            <p:nvPr/>
          </p:nvSpPr>
          <p:spPr>
            <a:xfrm rot="18189939">
              <a:off x="6097232" y="136410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Anders H/Anne</a:t>
              </a:r>
            </a:p>
          </p:txBody>
        </p:sp>
        <p:sp>
          <p:nvSpPr>
            <p:cNvPr id="104" name="Segment 1 Text">
              <a:extLst>
                <a:ext uri="{FF2B5EF4-FFF2-40B4-BE49-F238E27FC236}">
                  <a16:creationId xmlns:a16="http://schemas.microsoft.com/office/drawing/2014/main" id="{14F92945-F402-4EC4-BAC2-658F5CF84143}"/>
                </a:ext>
              </a:extLst>
            </p:cNvPr>
            <p:cNvSpPr/>
            <p:nvPr/>
          </p:nvSpPr>
          <p:spPr>
            <a:xfrm rot="16822901">
              <a:off x="5371600" y="10872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Allan/Anders Bo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3.b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73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Spinning Wheel 12">
            <a:extLst>
              <a:ext uri="{FF2B5EF4-FFF2-40B4-BE49-F238E27FC236}">
                <a16:creationId xmlns:a16="http://schemas.microsoft.com/office/drawing/2014/main" id="{8A2FCFB8-1830-4BB1-A6B6-34CC08504E63}"/>
              </a:ext>
            </a:extLst>
          </p:cNvPr>
          <p:cNvGrpSpPr/>
          <p:nvPr/>
        </p:nvGrpSpPr>
        <p:grpSpPr>
          <a:xfrm>
            <a:off x="2885164" y="213310"/>
            <a:ext cx="6423041" cy="6428207"/>
            <a:chOff x="2885164" y="213310"/>
            <a:chExt cx="6423041" cy="6428207"/>
          </a:xfrm>
        </p:grpSpPr>
        <p:sp>
          <p:nvSpPr>
            <p:cNvPr id="37" name="Segment 12">
              <a:extLst>
                <a:ext uri="{FF2B5EF4-FFF2-40B4-BE49-F238E27FC236}">
                  <a16:creationId xmlns:a16="http://schemas.microsoft.com/office/drawing/2014/main" id="{54AF13DE-2F2F-4984-884D-A2DE034455F9}"/>
                </a:ext>
              </a:extLst>
            </p:cNvPr>
            <p:cNvSpPr/>
            <p:nvPr/>
          </p:nvSpPr>
          <p:spPr>
            <a:xfrm rot="19800000">
              <a:off x="5017209" y="249467"/>
              <a:ext cx="1552980" cy="2310475"/>
            </a:xfrm>
            <a:custGeom>
              <a:avLst/>
              <a:gdLst>
                <a:gd name="connsiteX0" fmla="*/ 1552980 w 1552980"/>
                <a:gd name="connsiteY0" fmla="*/ 407722 h 2310475"/>
                <a:gd name="connsiteX1" fmla="*/ 454425 w 1552980"/>
                <a:gd name="connsiteY1" fmla="*/ 2310475 h 2310475"/>
                <a:gd name="connsiteX2" fmla="*/ 378992 w 1552980"/>
                <a:gd name="connsiteY2" fmla="*/ 2271858 h 2310475"/>
                <a:gd name="connsiteX3" fmla="*/ 132817 w 1552980"/>
                <a:gd name="connsiteY3" fmla="*/ 2202893 h 2310475"/>
                <a:gd name="connsiteX4" fmla="*/ 0 w 1552980"/>
                <a:gd name="connsiteY4" fmla="*/ 2199398 h 2310475"/>
                <a:gd name="connsiteX5" fmla="*/ 0 w 1552980"/>
                <a:gd name="connsiteY5" fmla="*/ 2418 h 2310475"/>
                <a:gd name="connsiteX6" fmla="*/ 108314 w 1552980"/>
                <a:gd name="connsiteY6" fmla="*/ 0 h 2310475"/>
                <a:gd name="connsiteX7" fmla="*/ 1417781 w 1552980"/>
                <a:gd name="connsiteY7" fmla="*/ 334158 h 2310475"/>
                <a:gd name="connsiteX8" fmla="*/ 1552980 w 1552980"/>
                <a:gd name="connsiteY8" fmla="*/ 407722 h 2310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980" h="2310475">
                  <a:moveTo>
                    <a:pt x="1552980" y="407722"/>
                  </a:moveTo>
                  <a:lnTo>
                    <a:pt x="454425" y="2310475"/>
                  </a:lnTo>
                  <a:lnTo>
                    <a:pt x="378992" y="2271858"/>
                  </a:lnTo>
                  <a:cubicBezTo>
                    <a:pt x="299200" y="2235997"/>
                    <a:pt x="216253" y="2213246"/>
                    <a:pt x="132817" y="2202893"/>
                  </a:cubicBezTo>
                  <a:lnTo>
                    <a:pt x="0" y="2199398"/>
                  </a:lnTo>
                  <a:lnTo>
                    <a:pt x="0" y="2418"/>
                  </a:lnTo>
                  <a:lnTo>
                    <a:pt x="108314" y="0"/>
                  </a:lnTo>
                  <a:cubicBezTo>
                    <a:pt x="552249" y="11529"/>
                    <a:pt x="999375" y="120065"/>
                    <a:pt x="1417781" y="334158"/>
                  </a:cubicBezTo>
                  <a:lnTo>
                    <a:pt x="1552980" y="407722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Segment 11">
              <a:extLst>
                <a:ext uri="{FF2B5EF4-FFF2-40B4-BE49-F238E27FC236}">
                  <a16:creationId xmlns:a16="http://schemas.microsoft.com/office/drawing/2014/main" id="{D6CAB828-A570-4668-9AD7-A4848B490781}"/>
                </a:ext>
              </a:extLst>
            </p:cNvPr>
            <p:cNvSpPr/>
            <p:nvPr/>
          </p:nvSpPr>
          <p:spPr>
            <a:xfrm rot="19800000">
              <a:off x="3706688" y="1020202"/>
              <a:ext cx="1517681" cy="2323810"/>
            </a:xfrm>
            <a:custGeom>
              <a:avLst/>
              <a:gdLst>
                <a:gd name="connsiteX0" fmla="*/ 1517681 w 1517681"/>
                <a:gd name="connsiteY0" fmla="*/ 0 h 2323810"/>
                <a:gd name="connsiteX1" fmla="*/ 1517681 w 1517681"/>
                <a:gd name="connsiteY1" fmla="*/ 2196804 h 2323810"/>
                <a:gd name="connsiteX2" fmla="*/ 1487364 w 1517681"/>
                <a:gd name="connsiteY2" fmla="*/ 2196006 h 2323810"/>
                <a:gd name="connsiteX3" fmla="*/ 1168949 w 1517681"/>
                <a:gd name="connsiteY3" fmla="*/ 2281325 h 2323810"/>
                <a:gd name="connsiteX4" fmla="*/ 1099641 w 1517681"/>
                <a:gd name="connsiteY4" fmla="*/ 2323810 h 2323810"/>
                <a:gd name="connsiteX5" fmla="*/ 0 w 1517681"/>
                <a:gd name="connsiteY5" fmla="*/ 419175 h 2323810"/>
                <a:gd name="connsiteX6" fmla="*/ 205408 w 1517681"/>
                <a:gd name="connsiteY6" fmla="*/ 306621 h 2323810"/>
                <a:gd name="connsiteX7" fmla="*/ 1334463 w 1517681"/>
                <a:gd name="connsiteY7" fmla="*/ 4091 h 2323810"/>
                <a:gd name="connsiteX8" fmla="*/ 1517681 w 1517681"/>
                <a:gd name="connsiteY8" fmla="*/ 0 h 2323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7681" h="2323810">
                  <a:moveTo>
                    <a:pt x="1517681" y="0"/>
                  </a:moveTo>
                  <a:lnTo>
                    <a:pt x="1517681" y="2196804"/>
                  </a:lnTo>
                  <a:lnTo>
                    <a:pt x="1487364" y="2196006"/>
                  </a:lnTo>
                  <a:cubicBezTo>
                    <a:pt x="1376828" y="2203818"/>
                    <a:pt x="1268582" y="2232822"/>
                    <a:pt x="1168949" y="2281325"/>
                  </a:cubicBezTo>
                  <a:lnTo>
                    <a:pt x="1099641" y="2323810"/>
                  </a:lnTo>
                  <a:lnTo>
                    <a:pt x="0" y="419175"/>
                  </a:lnTo>
                  <a:lnTo>
                    <a:pt x="205408" y="306621"/>
                  </a:lnTo>
                  <a:cubicBezTo>
                    <a:pt x="558694" y="134636"/>
                    <a:pt x="942516" y="31791"/>
                    <a:pt x="1334463" y="4091"/>
                  </a:cubicBezTo>
                  <a:lnTo>
                    <a:pt x="1517681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Segment 10">
              <a:extLst>
                <a:ext uri="{FF2B5EF4-FFF2-40B4-BE49-F238E27FC236}">
                  <a16:creationId xmlns:a16="http://schemas.microsoft.com/office/drawing/2014/main" id="{5E442D61-C742-4967-97B7-FC1DCBEC0CB1}"/>
                </a:ext>
              </a:extLst>
            </p:cNvPr>
            <p:cNvSpPr/>
            <p:nvPr/>
          </p:nvSpPr>
          <p:spPr>
            <a:xfrm rot="19800000">
              <a:off x="2885164" y="1774071"/>
              <a:ext cx="2202670" cy="2211083"/>
            </a:xfrm>
            <a:custGeom>
              <a:avLst/>
              <a:gdLst>
                <a:gd name="connsiteX0" fmla="*/ 1102942 w 2202670"/>
                <a:gd name="connsiteY0" fmla="*/ 0 h 2211083"/>
                <a:gd name="connsiteX1" fmla="*/ 2202670 w 2202670"/>
                <a:gd name="connsiteY1" fmla="*/ 1904786 h 2211083"/>
                <a:gd name="connsiteX2" fmla="*/ 2132846 w 2202670"/>
                <a:gd name="connsiteY2" fmla="*/ 1947587 h 2211083"/>
                <a:gd name="connsiteX3" fmla="*/ 1906159 w 2202670"/>
                <a:gd name="connsiteY3" fmla="*/ 2204586 h 2211083"/>
                <a:gd name="connsiteX4" fmla="*/ 1902833 w 2202670"/>
                <a:gd name="connsiteY4" fmla="*/ 2211083 h 2211083"/>
                <a:gd name="connsiteX5" fmla="*/ 0 w 2202670"/>
                <a:gd name="connsiteY5" fmla="*/ 1112481 h 2211083"/>
                <a:gd name="connsiteX6" fmla="*/ 3485 w 2202670"/>
                <a:gd name="connsiteY6" fmla="*/ 1106077 h 2211083"/>
                <a:gd name="connsiteX7" fmla="*/ 1052620 w 2202670"/>
                <a:gd name="connsiteY7" fmla="*/ 27574 h 2211083"/>
                <a:gd name="connsiteX8" fmla="*/ 1102942 w 2202670"/>
                <a:gd name="connsiteY8" fmla="*/ 0 h 221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670" h="2211083">
                  <a:moveTo>
                    <a:pt x="1102942" y="0"/>
                  </a:moveTo>
                  <a:lnTo>
                    <a:pt x="2202670" y="1904786"/>
                  </a:lnTo>
                  <a:lnTo>
                    <a:pt x="2132846" y="1947587"/>
                  </a:lnTo>
                  <a:cubicBezTo>
                    <a:pt x="2043405" y="2015166"/>
                    <a:pt x="1965736" y="2101397"/>
                    <a:pt x="1906159" y="2204586"/>
                  </a:cubicBezTo>
                  <a:lnTo>
                    <a:pt x="1902833" y="2211083"/>
                  </a:lnTo>
                  <a:lnTo>
                    <a:pt x="0" y="1112481"/>
                  </a:lnTo>
                  <a:lnTo>
                    <a:pt x="3485" y="1106077"/>
                  </a:lnTo>
                  <a:cubicBezTo>
                    <a:pt x="267546" y="648709"/>
                    <a:pt x="631849" y="285299"/>
                    <a:pt x="1052620" y="27574"/>
                  </a:cubicBezTo>
                  <a:lnTo>
                    <a:pt x="110294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Segment 9">
              <a:extLst>
                <a:ext uri="{FF2B5EF4-FFF2-40B4-BE49-F238E27FC236}">
                  <a16:creationId xmlns:a16="http://schemas.microsoft.com/office/drawing/2014/main" id="{3C0B60F7-5EC8-4712-811B-FA0C4CE42366}"/>
                </a:ext>
              </a:extLst>
            </p:cNvPr>
            <p:cNvSpPr/>
            <p:nvPr/>
          </p:nvSpPr>
          <p:spPr>
            <a:xfrm rot="19800000">
              <a:off x="2912759" y="2963102"/>
              <a:ext cx="2307149" cy="1524450"/>
            </a:xfrm>
            <a:custGeom>
              <a:avLst/>
              <a:gdLst>
                <a:gd name="connsiteX0" fmla="*/ 404237 w 2307149"/>
                <a:gd name="connsiteY0" fmla="*/ 0 h 1524450"/>
                <a:gd name="connsiteX1" fmla="*/ 2307149 w 2307149"/>
                <a:gd name="connsiteY1" fmla="*/ 1098646 h 1524450"/>
                <a:gd name="connsiteX2" fmla="*/ 2271858 w 2307149"/>
                <a:gd name="connsiteY2" fmla="*/ 1167582 h 1524450"/>
                <a:gd name="connsiteX3" fmla="*/ 2202893 w 2307149"/>
                <a:gd name="connsiteY3" fmla="*/ 1413757 h 1524450"/>
                <a:gd name="connsiteX4" fmla="*/ 2199980 w 2307149"/>
                <a:gd name="connsiteY4" fmla="*/ 1524450 h 1524450"/>
                <a:gd name="connsiteX5" fmla="*/ 1924 w 2307149"/>
                <a:gd name="connsiteY5" fmla="*/ 1524450 h 1524450"/>
                <a:gd name="connsiteX6" fmla="*/ 0 w 2307149"/>
                <a:gd name="connsiteY6" fmla="*/ 1438260 h 1524450"/>
                <a:gd name="connsiteX7" fmla="*/ 334158 w 2307149"/>
                <a:gd name="connsiteY7" fmla="*/ 128793 h 1524450"/>
                <a:gd name="connsiteX8" fmla="*/ 404237 w 2307149"/>
                <a:gd name="connsiteY8" fmla="*/ 0 h 152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7149" h="1524450">
                  <a:moveTo>
                    <a:pt x="404237" y="0"/>
                  </a:moveTo>
                  <a:lnTo>
                    <a:pt x="2307149" y="1098646"/>
                  </a:lnTo>
                  <a:lnTo>
                    <a:pt x="2271858" y="1167582"/>
                  </a:lnTo>
                  <a:cubicBezTo>
                    <a:pt x="2235996" y="1247374"/>
                    <a:pt x="2213247" y="1330321"/>
                    <a:pt x="2202893" y="1413757"/>
                  </a:cubicBezTo>
                  <a:lnTo>
                    <a:pt x="2199980" y="1524450"/>
                  </a:lnTo>
                  <a:lnTo>
                    <a:pt x="1924" y="1524450"/>
                  </a:lnTo>
                  <a:lnTo>
                    <a:pt x="0" y="1438260"/>
                  </a:lnTo>
                  <a:cubicBezTo>
                    <a:pt x="11529" y="994326"/>
                    <a:pt x="120065" y="547200"/>
                    <a:pt x="334158" y="128793"/>
                  </a:cubicBezTo>
                  <a:lnTo>
                    <a:pt x="404237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Segment 8">
              <a:extLst>
                <a:ext uri="{FF2B5EF4-FFF2-40B4-BE49-F238E27FC236}">
                  <a16:creationId xmlns:a16="http://schemas.microsoft.com/office/drawing/2014/main" id="{06F646A7-61BE-4812-AB1C-4CD34C28F5B2}"/>
                </a:ext>
              </a:extLst>
            </p:cNvPr>
            <p:cNvSpPr/>
            <p:nvPr/>
          </p:nvSpPr>
          <p:spPr>
            <a:xfrm rot="19800000">
              <a:off x="3677634" y="4283788"/>
              <a:ext cx="2314159" cy="1522784"/>
            </a:xfrm>
            <a:custGeom>
              <a:avLst/>
              <a:gdLst>
                <a:gd name="connsiteX0" fmla="*/ 2197880 w 2314159"/>
                <a:gd name="connsiteY0" fmla="*/ 0 h 1522784"/>
                <a:gd name="connsiteX1" fmla="*/ 2196500 w 2314159"/>
                <a:gd name="connsiteY1" fmla="*/ 52441 h 1522784"/>
                <a:gd name="connsiteX2" fmla="*/ 2281819 w 2314159"/>
                <a:gd name="connsiteY2" fmla="*/ 370856 h 1522784"/>
                <a:gd name="connsiteX3" fmla="*/ 2314159 w 2314159"/>
                <a:gd name="connsiteY3" fmla="*/ 423614 h 1522784"/>
                <a:gd name="connsiteX4" fmla="*/ 410342 w 2314159"/>
                <a:gd name="connsiteY4" fmla="*/ 1522784 h 1522784"/>
                <a:gd name="connsiteX5" fmla="*/ 307115 w 2314159"/>
                <a:gd name="connsiteY5" fmla="*/ 1334397 h 1522784"/>
                <a:gd name="connsiteX6" fmla="*/ 4585 w 2314159"/>
                <a:gd name="connsiteY6" fmla="*/ 205343 h 1522784"/>
                <a:gd name="connsiteX7" fmla="*/ 0 w 2314159"/>
                <a:gd name="connsiteY7" fmla="*/ 0 h 1522784"/>
                <a:gd name="connsiteX8" fmla="*/ 2197880 w 2314159"/>
                <a:gd name="connsiteY8" fmla="*/ 0 h 1522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14159" h="1522784">
                  <a:moveTo>
                    <a:pt x="2197880" y="0"/>
                  </a:moveTo>
                  <a:lnTo>
                    <a:pt x="2196500" y="52441"/>
                  </a:lnTo>
                  <a:cubicBezTo>
                    <a:pt x="2204312" y="162978"/>
                    <a:pt x="2233316" y="271223"/>
                    <a:pt x="2281819" y="370856"/>
                  </a:cubicBezTo>
                  <a:lnTo>
                    <a:pt x="2314159" y="423614"/>
                  </a:lnTo>
                  <a:lnTo>
                    <a:pt x="410342" y="1522784"/>
                  </a:lnTo>
                  <a:lnTo>
                    <a:pt x="307115" y="1334397"/>
                  </a:lnTo>
                  <a:cubicBezTo>
                    <a:pt x="135130" y="981112"/>
                    <a:pt x="32285" y="597290"/>
                    <a:pt x="4585" y="205343"/>
                  </a:cubicBezTo>
                  <a:lnTo>
                    <a:pt x="0" y="0"/>
                  </a:lnTo>
                  <a:lnTo>
                    <a:pt x="219788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Sergment 7">
              <a:extLst>
                <a:ext uri="{FF2B5EF4-FFF2-40B4-BE49-F238E27FC236}">
                  <a16:creationId xmlns:a16="http://schemas.microsoft.com/office/drawing/2014/main" id="{1DC68BC9-E739-4EDD-859D-CA7427F94F17}"/>
                </a:ext>
              </a:extLst>
            </p:cNvPr>
            <p:cNvSpPr/>
            <p:nvPr/>
          </p:nvSpPr>
          <p:spPr>
            <a:xfrm rot="19800000">
              <a:off x="4427759" y="4426034"/>
              <a:ext cx="2213507" cy="2215483"/>
            </a:xfrm>
            <a:custGeom>
              <a:avLst/>
              <a:gdLst>
                <a:gd name="connsiteX0" fmla="*/ 1903969 w 2213507"/>
                <a:gd name="connsiteY0" fmla="*/ 0 h 2215483"/>
                <a:gd name="connsiteX1" fmla="*/ 1956914 w 2213507"/>
                <a:gd name="connsiteY1" fmla="*/ 86373 h 2215483"/>
                <a:gd name="connsiteX2" fmla="*/ 2139727 w 2213507"/>
                <a:gd name="connsiteY2" fmla="*/ 265085 h 2215483"/>
                <a:gd name="connsiteX3" fmla="*/ 2213507 w 2213507"/>
                <a:gd name="connsiteY3" fmla="*/ 312797 h 2215483"/>
                <a:gd name="connsiteX4" fmla="*/ 1114991 w 2213507"/>
                <a:gd name="connsiteY4" fmla="*/ 2215483 h 2215483"/>
                <a:gd name="connsiteX5" fmla="*/ 981024 w 2213507"/>
                <a:gd name="connsiteY5" fmla="*/ 2133552 h 2215483"/>
                <a:gd name="connsiteX6" fmla="*/ 36901 w 2213507"/>
                <a:gd name="connsiteY6" fmla="*/ 1166600 h 2215483"/>
                <a:gd name="connsiteX7" fmla="*/ 0 w 2213507"/>
                <a:gd name="connsiteY7" fmla="*/ 1099256 h 2215483"/>
                <a:gd name="connsiteX8" fmla="*/ 1903969 w 2213507"/>
                <a:gd name="connsiteY8" fmla="*/ 0 h 2215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3507" h="2215483">
                  <a:moveTo>
                    <a:pt x="1903969" y="0"/>
                  </a:moveTo>
                  <a:lnTo>
                    <a:pt x="1956914" y="86373"/>
                  </a:lnTo>
                  <a:cubicBezTo>
                    <a:pt x="2007598" y="153454"/>
                    <a:pt x="2068774" y="213914"/>
                    <a:pt x="2139727" y="265085"/>
                  </a:cubicBezTo>
                  <a:lnTo>
                    <a:pt x="2213507" y="312797"/>
                  </a:lnTo>
                  <a:lnTo>
                    <a:pt x="1114991" y="2215483"/>
                  </a:lnTo>
                  <a:lnTo>
                    <a:pt x="981024" y="2133552"/>
                  </a:lnTo>
                  <a:cubicBezTo>
                    <a:pt x="586411" y="1878248"/>
                    <a:pt x="268853" y="1545294"/>
                    <a:pt x="36901" y="1166600"/>
                  </a:cubicBezTo>
                  <a:lnTo>
                    <a:pt x="0" y="1099256"/>
                  </a:lnTo>
                  <a:lnTo>
                    <a:pt x="1903969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Segment 6">
              <a:extLst>
                <a:ext uri="{FF2B5EF4-FFF2-40B4-BE49-F238E27FC236}">
                  <a16:creationId xmlns:a16="http://schemas.microsoft.com/office/drawing/2014/main" id="{712DC6AD-2399-41EE-B7B8-AFA9808DCD92}"/>
                </a:ext>
              </a:extLst>
            </p:cNvPr>
            <p:cNvSpPr/>
            <p:nvPr/>
          </p:nvSpPr>
          <p:spPr>
            <a:xfrm rot="19800000">
              <a:off x="5624438" y="4309442"/>
              <a:ext cx="1507471" cy="2310696"/>
            </a:xfrm>
            <a:custGeom>
              <a:avLst/>
              <a:gdLst>
                <a:gd name="connsiteX0" fmla="*/ 1507471 w 1507471"/>
                <a:gd name="connsiteY0" fmla="*/ 110089 h 2310696"/>
                <a:gd name="connsiteX1" fmla="*/ 1507470 w 1507471"/>
                <a:gd name="connsiteY1" fmla="*/ 2309303 h 2310696"/>
                <a:gd name="connsiteX2" fmla="*/ 1445089 w 1507471"/>
                <a:gd name="connsiteY2" fmla="*/ 2310696 h 2310696"/>
                <a:gd name="connsiteX3" fmla="*/ 135622 w 1507471"/>
                <a:gd name="connsiteY3" fmla="*/ 1976537 h 2310696"/>
                <a:gd name="connsiteX4" fmla="*/ 0 w 1507471"/>
                <a:gd name="connsiteY4" fmla="*/ 1902743 h 2310696"/>
                <a:gd name="connsiteX5" fmla="*/ 1098548 w 1507471"/>
                <a:gd name="connsiteY5" fmla="*/ 0 h 2310696"/>
                <a:gd name="connsiteX6" fmla="*/ 1174411 w 1507471"/>
                <a:gd name="connsiteY6" fmla="*/ 38838 h 2310696"/>
                <a:gd name="connsiteX7" fmla="*/ 1420586 w 1507471"/>
                <a:gd name="connsiteY7" fmla="*/ 107802 h 2310696"/>
                <a:gd name="connsiteX8" fmla="*/ 1507471 w 1507471"/>
                <a:gd name="connsiteY8" fmla="*/ 110089 h 231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7471" h="2310696">
                  <a:moveTo>
                    <a:pt x="1507471" y="110089"/>
                  </a:moveTo>
                  <a:lnTo>
                    <a:pt x="1507470" y="2309303"/>
                  </a:lnTo>
                  <a:lnTo>
                    <a:pt x="1445089" y="2310696"/>
                  </a:lnTo>
                  <a:cubicBezTo>
                    <a:pt x="1001155" y="2299166"/>
                    <a:pt x="554029" y="2190630"/>
                    <a:pt x="135622" y="1976537"/>
                  </a:cubicBezTo>
                  <a:lnTo>
                    <a:pt x="0" y="1902743"/>
                  </a:lnTo>
                  <a:lnTo>
                    <a:pt x="1098548" y="0"/>
                  </a:lnTo>
                  <a:lnTo>
                    <a:pt x="1174411" y="38838"/>
                  </a:lnTo>
                  <a:cubicBezTo>
                    <a:pt x="1254203" y="74699"/>
                    <a:pt x="1337151" y="97449"/>
                    <a:pt x="1420586" y="107802"/>
                  </a:cubicBezTo>
                  <a:lnTo>
                    <a:pt x="1507471" y="110089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Segment 5">
              <a:extLst>
                <a:ext uri="{FF2B5EF4-FFF2-40B4-BE49-F238E27FC236}">
                  <a16:creationId xmlns:a16="http://schemas.microsoft.com/office/drawing/2014/main" id="{F7D8B1BD-D1A2-44D6-8F5B-C11C0099E251}"/>
                </a:ext>
              </a:extLst>
            </p:cNvPr>
            <p:cNvSpPr/>
            <p:nvPr/>
          </p:nvSpPr>
          <p:spPr>
            <a:xfrm rot="19800000">
              <a:off x="6929297" y="3541321"/>
              <a:ext cx="1543866" cy="2313066"/>
            </a:xfrm>
            <a:custGeom>
              <a:avLst/>
              <a:gdLst>
                <a:gd name="connsiteX0" fmla="*/ 444773 w 1543866"/>
                <a:gd name="connsiteY0" fmla="*/ 0 h 2313066"/>
                <a:gd name="connsiteX1" fmla="*/ 1543866 w 1543866"/>
                <a:gd name="connsiteY1" fmla="*/ 1903686 h 2313066"/>
                <a:gd name="connsiteX2" fmla="*/ 1358205 w 1543866"/>
                <a:gd name="connsiteY2" fmla="*/ 2005420 h 2313066"/>
                <a:gd name="connsiteX3" fmla="*/ 229151 w 1543866"/>
                <a:gd name="connsiteY3" fmla="*/ 2307949 h 2313066"/>
                <a:gd name="connsiteX4" fmla="*/ 0 w 1543866"/>
                <a:gd name="connsiteY4" fmla="*/ 2313066 h 2313066"/>
                <a:gd name="connsiteX5" fmla="*/ 0 w 1543866"/>
                <a:gd name="connsiteY5" fmla="*/ 114028 h 2313066"/>
                <a:gd name="connsiteX6" fmla="*/ 76249 w 1543866"/>
                <a:gd name="connsiteY6" fmla="*/ 116034 h 2313066"/>
                <a:gd name="connsiteX7" fmla="*/ 394664 w 1543866"/>
                <a:gd name="connsiteY7" fmla="*/ 30715 h 2313066"/>
                <a:gd name="connsiteX8" fmla="*/ 444773 w 1543866"/>
                <a:gd name="connsiteY8" fmla="*/ 0 h 231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3866" h="2313066">
                  <a:moveTo>
                    <a:pt x="444773" y="0"/>
                  </a:moveTo>
                  <a:lnTo>
                    <a:pt x="1543866" y="1903686"/>
                  </a:lnTo>
                  <a:lnTo>
                    <a:pt x="1358205" y="2005420"/>
                  </a:lnTo>
                  <a:cubicBezTo>
                    <a:pt x="1004919" y="2177405"/>
                    <a:pt x="621097" y="2280250"/>
                    <a:pt x="229151" y="2307949"/>
                  </a:cubicBezTo>
                  <a:lnTo>
                    <a:pt x="0" y="2313066"/>
                  </a:lnTo>
                  <a:lnTo>
                    <a:pt x="0" y="114028"/>
                  </a:lnTo>
                  <a:lnTo>
                    <a:pt x="76249" y="116034"/>
                  </a:lnTo>
                  <a:cubicBezTo>
                    <a:pt x="186786" y="108223"/>
                    <a:pt x="295031" y="79218"/>
                    <a:pt x="394664" y="30715"/>
                  </a:cubicBezTo>
                  <a:lnTo>
                    <a:pt x="444773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Segment 4">
              <a:extLst>
                <a:ext uri="{FF2B5EF4-FFF2-40B4-BE49-F238E27FC236}">
                  <a16:creationId xmlns:a16="http://schemas.microsoft.com/office/drawing/2014/main" id="{1E13AAAA-A35D-4E13-A1CF-66F77CBEDFA4}"/>
                </a:ext>
              </a:extLst>
            </p:cNvPr>
            <p:cNvSpPr/>
            <p:nvPr/>
          </p:nvSpPr>
          <p:spPr>
            <a:xfrm rot="19800000">
              <a:off x="7091699" y="2887148"/>
              <a:ext cx="2216506" cy="2212380"/>
            </a:xfrm>
            <a:custGeom>
              <a:avLst/>
              <a:gdLst>
                <a:gd name="connsiteX0" fmla="*/ 313753 w 2216506"/>
                <a:gd name="connsiteY0" fmla="*/ 0 h 2212380"/>
                <a:gd name="connsiteX1" fmla="*/ 2216506 w 2216506"/>
                <a:gd name="connsiteY1" fmla="*/ 1098555 h 2212380"/>
                <a:gd name="connsiteX2" fmla="*/ 2136202 w 2216506"/>
                <a:gd name="connsiteY2" fmla="*/ 1229862 h 2212380"/>
                <a:gd name="connsiteX3" fmla="*/ 1169250 w 2216506"/>
                <a:gd name="connsiteY3" fmla="*/ 2173985 h 2212380"/>
                <a:gd name="connsiteX4" fmla="*/ 1099181 w 2216506"/>
                <a:gd name="connsiteY4" fmla="*/ 2212380 h 2212380"/>
                <a:gd name="connsiteX5" fmla="*/ 0 w 2216506"/>
                <a:gd name="connsiteY5" fmla="*/ 308542 h 2212380"/>
                <a:gd name="connsiteX6" fmla="*/ 89023 w 2216506"/>
                <a:gd name="connsiteY6" fmla="*/ 253972 h 2212380"/>
                <a:gd name="connsiteX7" fmla="*/ 267735 w 2216506"/>
                <a:gd name="connsiteY7" fmla="*/ 71159 h 2212380"/>
                <a:gd name="connsiteX8" fmla="*/ 313753 w 2216506"/>
                <a:gd name="connsiteY8" fmla="*/ 0 h 2212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6506" h="2212380">
                  <a:moveTo>
                    <a:pt x="313753" y="0"/>
                  </a:moveTo>
                  <a:lnTo>
                    <a:pt x="2216506" y="1098555"/>
                  </a:lnTo>
                  <a:lnTo>
                    <a:pt x="2136202" y="1229862"/>
                  </a:lnTo>
                  <a:cubicBezTo>
                    <a:pt x="1880899" y="1624475"/>
                    <a:pt x="1547943" y="1942033"/>
                    <a:pt x="1169250" y="2173985"/>
                  </a:cubicBezTo>
                  <a:lnTo>
                    <a:pt x="1099181" y="2212380"/>
                  </a:lnTo>
                  <a:lnTo>
                    <a:pt x="0" y="308542"/>
                  </a:lnTo>
                  <a:lnTo>
                    <a:pt x="89023" y="253972"/>
                  </a:lnTo>
                  <a:cubicBezTo>
                    <a:pt x="156104" y="203288"/>
                    <a:pt x="216564" y="142112"/>
                    <a:pt x="267735" y="71159"/>
                  </a:cubicBezTo>
                  <a:lnTo>
                    <a:pt x="313753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Segment 3">
              <a:extLst>
                <a:ext uri="{FF2B5EF4-FFF2-40B4-BE49-F238E27FC236}">
                  <a16:creationId xmlns:a16="http://schemas.microsoft.com/office/drawing/2014/main" id="{B16D7BB5-F9F8-41DF-B0FD-B8AD17EAB60E}"/>
                </a:ext>
              </a:extLst>
            </p:cNvPr>
            <p:cNvSpPr/>
            <p:nvPr/>
          </p:nvSpPr>
          <p:spPr>
            <a:xfrm rot="19800000">
              <a:off x="6970628" y="2373957"/>
              <a:ext cx="2312118" cy="1530902"/>
            </a:xfrm>
            <a:custGeom>
              <a:avLst/>
              <a:gdLst>
                <a:gd name="connsiteX0" fmla="*/ 2310263 w 2312118"/>
                <a:gd name="connsiteY0" fmla="*/ 0 h 1530902"/>
                <a:gd name="connsiteX1" fmla="*/ 2312118 w 2312118"/>
                <a:gd name="connsiteY1" fmla="*/ 83073 h 1530902"/>
                <a:gd name="connsiteX2" fmla="*/ 1902674 w 2312118"/>
                <a:gd name="connsiteY2" fmla="*/ 1530902 h 1530902"/>
                <a:gd name="connsiteX3" fmla="*/ 0 w 2312118"/>
                <a:gd name="connsiteY3" fmla="*/ 432392 h 1530902"/>
                <a:gd name="connsiteX4" fmla="*/ 109224 w 2312118"/>
                <a:gd name="connsiteY4" fmla="*/ 107576 h 1530902"/>
                <a:gd name="connsiteX5" fmla="*/ 112056 w 2312118"/>
                <a:gd name="connsiteY5" fmla="*/ 0 h 1530902"/>
                <a:gd name="connsiteX6" fmla="*/ 2310263 w 2312118"/>
                <a:gd name="connsiteY6" fmla="*/ 0 h 1530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12118" h="1530902">
                  <a:moveTo>
                    <a:pt x="2310263" y="0"/>
                  </a:moveTo>
                  <a:lnTo>
                    <a:pt x="2312118" y="83073"/>
                  </a:lnTo>
                  <a:cubicBezTo>
                    <a:pt x="2299307" y="576334"/>
                    <a:pt x="2166736" y="1073534"/>
                    <a:pt x="1902674" y="1530902"/>
                  </a:cubicBezTo>
                  <a:lnTo>
                    <a:pt x="0" y="432392"/>
                  </a:lnTo>
                  <a:cubicBezTo>
                    <a:pt x="59577" y="329203"/>
                    <a:pt x="95420" y="218824"/>
                    <a:pt x="109224" y="107576"/>
                  </a:cubicBezTo>
                  <a:lnTo>
                    <a:pt x="112056" y="0"/>
                  </a:lnTo>
                  <a:lnTo>
                    <a:pt x="2310263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Segment 2">
              <a:extLst>
                <a:ext uri="{FF2B5EF4-FFF2-40B4-BE49-F238E27FC236}">
                  <a16:creationId xmlns:a16="http://schemas.microsoft.com/office/drawing/2014/main" id="{FA06254C-FD79-484E-A891-DEDBB1E55C96}"/>
                </a:ext>
              </a:extLst>
            </p:cNvPr>
            <p:cNvSpPr/>
            <p:nvPr/>
          </p:nvSpPr>
          <p:spPr>
            <a:xfrm rot="19800000">
              <a:off x="6213111" y="1062999"/>
              <a:ext cx="2305260" cy="1510854"/>
            </a:xfrm>
            <a:custGeom>
              <a:avLst/>
              <a:gdLst>
                <a:gd name="connsiteX0" fmla="*/ 1903094 w 2305260"/>
                <a:gd name="connsiteY0" fmla="*/ 0 h 1510854"/>
                <a:gd name="connsiteX1" fmla="*/ 1998076 w 2305260"/>
                <a:gd name="connsiteY1" fmla="*/ 173339 h 1510854"/>
                <a:gd name="connsiteX2" fmla="*/ 2300605 w 2305260"/>
                <a:gd name="connsiteY2" fmla="*/ 1302394 h 1510854"/>
                <a:gd name="connsiteX3" fmla="*/ 2305260 w 2305260"/>
                <a:gd name="connsiteY3" fmla="*/ 1510854 h 1510854"/>
                <a:gd name="connsiteX4" fmla="*/ 107228 w 2305260"/>
                <a:gd name="connsiteY4" fmla="*/ 1510854 h 1510854"/>
                <a:gd name="connsiteX5" fmla="*/ 108690 w 2305260"/>
                <a:gd name="connsiteY5" fmla="*/ 1455295 h 1510854"/>
                <a:gd name="connsiteX6" fmla="*/ 23371 w 2305260"/>
                <a:gd name="connsiteY6" fmla="*/ 1136880 h 1510854"/>
                <a:gd name="connsiteX7" fmla="*/ 0 w 2305260"/>
                <a:gd name="connsiteY7" fmla="*/ 1098752 h 1510854"/>
                <a:gd name="connsiteX8" fmla="*/ 1903094 w 2305260"/>
                <a:gd name="connsiteY8" fmla="*/ 0 h 1510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5260" h="1510854">
                  <a:moveTo>
                    <a:pt x="1903094" y="0"/>
                  </a:moveTo>
                  <a:lnTo>
                    <a:pt x="1998076" y="173339"/>
                  </a:lnTo>
                  <a:cubicBezTo>
                    <a:pt x="2170061" y="526625"/>
                    <a:pt x="2272905" y="910447"/>
                    <a:pt x="2300605" y="1302394"/>
                  </a:cubicBezTo>
                  <a:lnTo>
                    <a:pt x="2305260" y="1510854"/>
                  </a:lnTo>
                  <a:lnTo>
                    <a:pt x="107228" y="1510854"/>
                  </a:lnTo>
                  <a:lnTo>
                    <a:pt x="108690" y="1455295"/>
                  </a:lnTo>
                  <a:cubicBezTo>
                    <a:pt x="100879" y="1344759"/>
                    <a:pt x="71874" y="1236513"/>
                    <a:pt x="23371" y="1136880"/>
                  </a:cubicBezTo>
                  <a:lnTo>
                    <a:pt x="0" y="1098752"/>
                  </a:lnTo>
                  <a:lnTo>
                    <a:pt x="1903094" y="0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Segment 1">
              <a:extLst>
                <a:ext uri="{FF2B5EF4-FFF2-40B4-BE49-F238E27FC236}">
                  <a16:creationId xmlns:a16="http://schemas.microsoft.com/office/drawing/2014/main" id="{CA9536F3-A9E2-471A-859F-8624299EC139}"/>
                </a:ext>
              </a:extLst>
            </p:cNvPr>
            <p:cNvSpPr/>
            <p:nvPr/>
          </p:nvSpPr>
          <p:spPr>
            <a:xfrm rot="19800000">
              <a:off x="5553398" y="213310"/>
              <a:ext cx="2222159" cy="2230365"/>
            </a:xfrm>
            <a:custGeom>
              <a:avLst/>
              <a:gdLst>
                <a:gd name="connsiteX0" fmla="*/ 1098510 w 2222159"/>
                <a:gd name="connsiteY0" fmla="*/ 0 h 2230365"/>
                <a:gd name="connsiteX1" fmla="*/ 2177012 w 2222159"/>
                <a:gd name="connsiteY1" fmla="*/ 1049135 h 2230365"/>
                <a:gd name="connsiteX2" fmla="*/ 2222159 w 2222159"/>
                <a:gd name="connsiteY2" fmla="*/ 1131525 h 2230365"/>
                <a:gd name="connsiteX3" fmla="*/ 318913 w 2222159"/>
                <a:gd name="connsiteY3" fmla="*/ 2230365 h 2230365"/>
                <a:gd name="connsiteX4" fmla="*/ 256999 w 2222159"/>
                <a:gd name="connsiteY4" fmla="*/ 2129361 h 2230365"/>
                <a:gd name="connsiteX5" fmla="*/ 0 w 2222159"/>
                <a:gd name="connsiteY5" fmla="*/ 1902674 h 2230365"/>
                <a:gd name="connsiteX6" fmla="*/ 1098510 w 2222159"/>
                <a:gd name="connsiteY6" fmla="*/ 0 h 223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22159" h="2230365">
                  <a:moveTo>
                    <a:pt x="1098510" y="0"/>
                  </a:moveTo>
                  <a:cubicBezTo>
                    <a:pt x="1555877" y="264061"/>
                    <a:pt x="1919287" y="628363"/>
                    <a:pt x="2177012" y="1049135"/>
                  </a:cubicBezTo>
                  <a:lnTo>
                    <a:pt x="2222159" y="1131525"/>
                  </a:lnTo>
                  <a:lnTo>
                    <a:pt x="318913" y="2230365"/>
                  </a:lnTo>
                  <a:lnTo>
                    <a:pt x="256999" y="2129361"/>
                  </a:lnTo>
                  <a:cubicBezTo>
                    <a:pt x="189420" y="2039920"/>
                    <a:pt x="103190" y="1962251"/>
                    <a:pt x="0" y="1902674"/>
                  </a:cubicBezTo>
                  <a:lnTo>
                    <a:pt x="1098510" y="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Segment 12 Text">
              <a:extLst>
                <a:ext uri="{FF2B5EF4-FFF2-40B4-BE49-F238E27FC236}">
                  <a16:creationId xmlns:a16="http://schemas.microsoft.com/office/drawing/2014/main" id="{4B1DDD7E-8BDB-4D1F-BB9A-3D9CEE23754C}"/>
                </a:ext>
              </a:extLst>
            </p:cNvPr>
            <p:cNvSpPr/>
            <p:nvPr/>
          </p:nvSpPr>
          <p:spPr>
            <a:xfrm rot="15094825">
              <a:off x="4463267" y="114444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 slipper 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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Segment 11 Text">
              <a:extLst>
                <a:ext uri="{FF2B5EF4-FFF2-40B4-BE49-F238E27FC236}">
                  <a16:creationId xmlns:a16="http://schemas.microsoft.com/office/drawing/2014/main" id="{FEA8BDF8-7D2E-44E1-88E7-8E5918C791FA}"/>
                </a:ext>
              </a:extLst>
            </p:cNvPr>
            <p:cNvSpPr/>
            <p:nvPr/>
          </p:nvSpPr>
          <p:spPr>
            <a:xfrm rot="13372475">
              <a:off x="3598843" y="169167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Liw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/Sofie</a:t>
              </a:r>
            </a:p>
          </p:txBody>
        </p:sp>
        <p:sp>
          <p:nvSpPr>
            <p:cNvPr id="51" name="Segment 10 Text">
              <a:extLst>
                <a:ext uri="{FF2B5EF4-FFF2-40B4-BE49-F238E27FC236}">
                  <a16:creationId xmlns:a16="http://schemas.microsoft.com/office/drawing/2014/main" id="{5ED905A6-A039-4FD3-ADF7-ADEA4B3BBD50}"/>
                </a:ext>
              </a:extLst>
            </p:cNvPr>
            <p:cNvSpPr/>
            <p:nvPr/>
          </p:nvSpPr>
          <p:spPr>
            <a:xfrm rot="11488962">
              <a:off x="3137292" y="256650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dirty="0" err="1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Niclas</a:t>
              </a:r>
              <a:r>
                <a:rPr lang="en-US" sz="20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/Rasmus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Segment 9 Text">
              <a:extLst>
                <a:ext uri="{FF2B5EF4-FFF2-40B4-BE49-F238E27FC236}">
                  <a16:creationId xmlns:a16="http://schemas.microsoft.com/office/drawing/2014/main" id="{EE63C8E8-E688-445E-B50A-1A9C690DE77D}"/>
                </a:ext>
              </a:extLst>
            </p:cNvPr>
            <p:cNvSpPr/>
            <p:nvPr/>
          </p:nvSpPr>
          <p:spPr>
            <a:xfrm rot="9928268">
              <a:off x="3174221" y="357095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Jacob/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karim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Segment 8 Text">
              <a:extLst>
                <a:ext uri="{FF2B5EF4-FFF2-40B4-BE49-F238E27FC236}">
                  <a16:creationId xmlns:a16="http://schemas.microsoft.com/office/drawing/2014/main" id="{10687200-51C0-4CEF-8623-B947CA41F204}"/>
                </a:ext>
              </a:extLst>
            </p:cNvPr>
            <p:cNvSpPr/>
            <p:nvPr/>
          </p:nvSpPr>
          <p:spPr>
            <a:xfrm rot="8011487">
              <a:off x="3668031" y="443066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Magnus/Isabell</a:t>
              </a:r>
            </a:p>
          </p:txBody>
        </p:sp>
        <p:sp>
          <p:nvSpPr>
            <p:cNvPr id="54" name="Segment 7 Text">
              <a:extLst>
                <a:ext uri="{FF2B5EF4-FFF2-40B4-BE49-F238E27FC236}">
                  <a16:creationId xmlns:a16="http://schemas.microsoft.com/office/drawing/2014/main" id="{EBFF6283-2405-4BAB-A2A8-60CAA1B058EB}"/>
                </a:ext>
              </a:extLst>
            </p:cNvPr>
            <p:cNvSpPr/>
            <p:nvPr/>
          </p:nvSpPr>
          <p:spPr>
            <a:xfrm rot="6200893">
              <a:off x="4544228" y="49267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Elisa/Emile</a:t>
              </a:r>
            </a:p>
          </p:txBody>
        </p:sp>
        <p:sp>
          <p:nvSpPr>
            <p:cNvPr id="55" name="Segment 6 Text">
              <a:extLst>
                <a:ext uri="{FF2B5EF4-FFF2-40B4-BE49-F238E27FC236}">
                  <a16:creationId xmlns:a16="http://schemas.microsoft.com/office/drawing/2014/main" id="{490C904E-25FA-4B67-AEC5-B2F8136DA55F}"/>
                </a:ext>
              </a:extLst>
            </p:cNvPr>
            <p:cNvSpPr/>
            <p:nvPr/>
          </p:nvSpPr>
          <p:spPr>
            <a:xfrm rot="4481382">
              <a:off x="5514398" y="488631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Drin/</a:t>
              </a:r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Ebbe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Segment 5 Text">
              <a:extLst>
                <a:ext uri="{FF2B5EF4-FFF2-40B4-BE49-F238E27FC236}">
                  <a16:creationId xmlns:a16="http://schemas.microsoft.com/office/drawing/2014/main" id="{04E07933-07DC-4A50-AF94-68CEDCF07656}"/>
                </a:ext>
              </a:extLst>
            </p:cNvPr>
            <p:cNvSpPr/>
            <p:nvPr/>
          </p:nvSpPr>
          <p:spPr>
            <a:xfrm rot="2699573">
              <a:off x="6396327" y="440156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Christina/Christine</a:t>
              </a:r>
            </a:p>
          </p:txBody>
        </p:sp>
        <p:sp>
          <p:nvSpPr>
            <p:cNvPr id="57" name="Segment 4 Text">
              <a:extLst>
                <a:ext uri="{FF2B5EF4-FFF2-40B4-BE49-F238E27FC236}">
                  <a16:creationId xmlns:a16="http://schemas.microsoft.com/office/drawing/2014/main" id="{1F77009D-9539-410E-B129-9A03AF091CD7}"/>
                </a:ext>
              </a:extLst>
            </p:cNvPr>
            <p:cNvSpPr/>
            <p:nvPr/>
          </p:nvSpPr>
          <p:spPr>
            <a:xfrm rot="906046">
              <a:off x="6916382" y="353135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Charlotte/Christian</a:t>
              </a:r>
            </a:p>
          </p:txBody>
        </p:sp>
        <p:sp>
          <p:nvSpPr>
            <p:cNvPr id="58" name="Segment 3 Text">
              <a:extLst>
                <a:ext uri="{FF2B5EF4-FFF2-40B4-BE49-F238E27FC236}">
                  <a16:creationId xmlns:a16="http://schemas.microsoft.com/office/drawing/2014/main" id="{9C761F5C-8CD0-4888-B71F-ABB96AA6C077}"/>
                </a:ext>
              </a:extLst>
            </p:cNvPr>
            <p:cNvSpPr/>
            <p:nvPr/>
          </p:nvSpPr>
          <p:spPr>
            <a:xfrm rot="20849754">
              <a:off x="6922781" y="253745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Asli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Cecilie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Segment 2 Text">
              <a:extLst>
                <a:ext uri="{FF2B5EF4-FFF2-40B4-BE49-F238E27FC236}">
                  <a16:creationId xmlns:a16="http://schemas.microsoft.com/office/drawing/2014/main" id="{D48B315C-714E-4DFD-ACB0-3F7A1DA7042C}"/>
                </a:ext>
              </a:extLst>
            </p:cNvPr>
            <p:cNvSpPr/>
            <p:nvPr/>
          </p:nvSpPr>
          <p:spPr>
            <a:xfrm rot="18962840">
              <a:off x="6404623" y="163252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Anna/</a:t>
              </a:r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Ardonit</a:t>
              </a:r>
              <a:endParaRPr lang="en-US" sz="2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Segment 1 Text">
              <a:extLst>
                <a:ext uri="{FF2B5EF4-FFF2-40B4-BE49-F238E27FC236}">
                  <a16:creationId xmlns:a16="http://schemas.microsoft.com/office/drawing/2014/main" id="{3F4B9156-2086-4D8C-A68F-CEA5507DD04F}"/>
                </a:ext>
              </a:extLst>
            </p:cNvPr>
            <p:cNvSpPr/>
            <p:nvPr/>
          </p:nvSpPr>
          <p:spPr>
            <a:xfrm rot="17067617">
              <a:off x="5510755" y="1105679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Abed/Amin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2.i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68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75CD91-31A6-43C4-96A5-881DD46B0F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Tekhnologic Logo">
            <a:extLst>
              <a:ext uri="{FF2B5EF4-FFF2-40B4-BE49-F238E27FC236}">
                <a16:creationId xmlns:a16="http://schemas.microsoft.com/office/drawing/2014/main" id="{9C3B2A61-94A0-48FD-B553-3546450CF361}"/>
              </a:ext>
            </a:extLst>
          </p:cNvPr>
          <p:cNvGrpSpPr/>
          <p:nvPr/>
        </p:nvGrpSpPr>
        <p:grpSpPr>
          <a:xfrm>
            <a:off x="5685616" y="6661025"/>
            <a:ext cx="820768" cy="180000"/>
            <a:chOff x="5464435" y="6630924"/>
            <a:chExt cx="820768" cy="180000"/>
          </a:xfrm>
        </p:grpSpPr>
        <p:pic>
          <p:nvPicPr>
            <p:cNvPr id="5" name="Image">
              <a:extLst>
                <a:ext uri="{FF2B5EF4-FFF2-40B4-BE49-F238E27FC236}">
                  <a16:creationId xmlns:a16="http://schemas.microsoft.com/office/drawing/2014/main" id="{24F0DFA3-2833-4171-A1DF-83A53FEE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6" name="Text">
              <a:extLst>
                <a:ext uri="{FF2B5EF4-FFF2-40B4-BE49-F238E27FC236}">
                  <a16:creationId xmlns:a16="http://schemas.microsoft.com/office/drawing/2014/main" id="{AE5BF1E2-F0C8-41F3-86E6-6D3F0CE93E81}"/>
                </a:ext>
              </a:extLst>
            </p:cNvPr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1" cap="none" spc="0" dirty="0">
                  <a:ln w="0"/>
                  <a:solidFill>
                    <a:srgbClr val="3059A2"/>
                  </a:solidFill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7" name="Spinner BG">
            <a:extLst>
              <a:ext uri="{FF2B5EF4-FFF2-40B4-BE49-F238E27FC236}">
                <a16:creationId xmlns:a16="http://schemas.microsoft.com/office/drawing/2014/main" id="{BCF3B96D-F0DB-48FC-89ED-536ADA1BCD62}"/>
              </a:ext>
            </a:extLst>
          </p:cNvPr>
          <p:cNvSpPr/>
          <p:nvPr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rgbClr val="0084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nchor">
            <a:extLst>
              <a:ext uri="{FF2B5EF4-FFF2-40B4-BE49-F238E27FC236}">
                <a16:creationId xmlns:a16="http://schemas.microsoft.com/office/drawing/2014/main" id="{F148B670-D244-48C5-9159-2E9C37A4404B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Spinning Wheel 16">
            <a:extLst>
              <a:ext uri="{FF2B5EF4-FFF2-40B4-BE49-F238E27FC236}">
                <a16:creationId xmlns:a16="http://schemas.microsoft.com/office/drawing/2014/main" id="{68919691-E1DA-48EF-B470-CC7A062A29ED}"/>
              </a:ext>
            </a:extLst>
          </p:cNvPr>
          <p:cNvGrpSpPr/>
          <p:nvPr/>
        </p:nvGrpSpPr>
        <p:grpSpPr>
          <a:xfrm>
            <a:off x="2923099" y="261475"/>
            <a:ext cx="6347654" cy="6335392"/>
            <a:chOff x="2923099" y="261475"/>
            <a:chExt cx="6347654" cy="6335392"/>
          </a:xfrm>
        </p:grpSpPr>
        <p:sp>
          <p:nvSpPr>
            <p:cNvPr id="44" name="Segment 16">
              <a:extLst>
                <a:ext uri="{FF2B5EF4-FFF2-40B4-BE49-F238E27FC236}">
                  <a16:creationId xmlns:a16="http://schemas.microsoft.com/office/drawing/2014/main" id="{00B366D2-46D0-4420-AB51-F84BACEAE3F6}"/>
                </a:ext>
              </a:extLst>
            </p:cNvPr>
            <p:cNvSpPr/>
            <p:nvPr/>
          </p:nvSpPr>
          <p:spPr>
            <a:xfrm rot="4020000" flipH="1" flipV="1">
              <a:off x="4770287" y="832635"/>
              <a:ext cx="2262438" cy="1171370"/>
            </a:xfrm>
            <a:custGeom>
              <a:avLst/>
              <a:gdLst>
                <a:gd name="connsiteX0" fmla="*/ 2022450 w 2262438"/>
                <a:gd name="connsiteY0" fmla="*/ 1171370 h 1171370"/>
                <a:gd name="connsiteX1" fmla="*/ 0 w 2262438"/>
                <a:gd name="connsiteY1" fmla="*/ 312891 h 1171370"/>
                <a:gd name="connsiteX2" fmla="*/ 29136 w 2262438"/>
                <a:gd name="connsiteY2" fmla="*/ 233314 h 1171370"/>
                <a:gd name="connsiteX3" fmla="*/ 63318 w 2262438"/>
                <a:gd name="connsiteY3" fmla="*/ 64893 h 1171370"/>
                <a:gd name="connsiteX4" fmla="*/ 66602 w 2262438"/>
                <a:gd name="connsiteY4" fmla="*/ 0 h 1171370"/>
                <a:gd name="connsiteX5" fmla="*/ 2262438 w 2262438"/>
                <a:gd name="connsiteY5" fmla="*/ 38328 h 1171370"/>
                <a:gd name="connsiteX6" fmla="*/ 2250038 w 2262438"/>
                <a:gd name="connsiteY6" fmla="*/ 283353 h 1171370"/>
                <a:gd name="connsiteX7" fmla="*/ 2078989 w 2262438"/>
                <a:gd name="connsiteY7" fmla="*/ 1028215 h 1171370"/>
                <a:gd name="connsiteX8" fmla="*/ 2022450 w 2262438"/>
                <a:gd name="connsiteY8" fmla="*/ 1171370 h 1171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438" h="1171370">
                  <a:moveTo>
                    <a:pt x="2022450" y="1171370"/>
                  </a:moveTo>
                  <a:lnTo>
                    <a:pt x="0" y="312891"/>
                  </a:lnTo>
                  <a:lnTo>
                    <a:pt x="29136" y="233314"/>
                  </a:lnTo>
                  <a:cubicBezTo>
                    <a:pt x="46383" y="177603"/>
                    <a:pt x="57675" y="121209"/>
                    <a:pt x="63318" y="64893"/>
                  </a:cubicBezTo>
                  <a:lnTo>
                    <a:pt x="66602" y="0"/>
                  </a:lnTo>
                  <a:lnTo>
                    <a:pt x="2262438" y="38328"/>
                  </a:lnTo>
                  <a:lnTo>
                    <a:pt x="2250038" y="283353"/>
                  </a:lnTo>
                  <a:cubicBezTo>
                    <a:pt x="2225024" y="532966"/>
                    <a:pt x="2168715" y="783004"/>
                    <a:pt x="2078989" y="1028215"/>
                  </a:cubicBezTo>
                  <a:lnTo>
                    <a:pt x="2022450" y="117137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45" name="Segment 15">
              <a:extLst>
                <a:ext uri="{FF2B5EF4-FFF2-40B4-BE49-F238E27FC236}">
                  <a16:creationId xmlns:a16="http://schemas.microsoft.com/office/drawing/2014/main" id="{20A4F955-16F0-40CC-870E-DD8596116484}"/>
                </a:ext>
              </a:extLst>
            </p:cNvPr>
            <p:cNvSpPr/>
            <p:nvPr/>
          </p:nvSpPr>
          <p:spPr>
            <a:xfrm rot="4020000" flipH="1" flipV="1">
              <a:off x="3713672" y="1265376"/>
              <a:ext cx="2258314" cy="1194230"/>
            </a:xfrm>
            <a:custGeom>
              <a:avLst/>
              <a:gdLst>
                <a:gd name="connsiteX0" fmla="*/ 2255762 w 2258314"/>
                <a:gd name="connsiteY0" fmla="*/ 1194230 h 1194230"/>
                <a:gd name="connsiteX1" fmla="*/ 59927 w 2258314"/>
                <a:gd name="connsiteY1" fmla="*/ 1155902 h 1194230"/>
                <a:gd name="connsiteX2" fmla="*/ 60728 w 2258314"/>
                <a:gd name="connsiteY2" fmla="*/ 1140069 h 1194230"/>
                <a:gd name="connsiteX3" fmla="*/ 44763 w 2258314"/>
                <a:gd name="connsiteY3" fmla="*/ 974043 h 1194230"/>
                <a:gd name="connsiteX4" fmla="*/ 0 w 2258314"/>
                <a:gd name="connsiteY4" fmla="*/ 823165 h 1194230"/>
                <a:gd name="connsiteX5" fmla="*/ 2037404 w 2258314"/>
                <a:gd name="connsiteY5" fmla="*/ 0 h 1194230"/>
                <a:gd name="connsiteX6" fmla="*/ 2131598 w 2258314"/>
                <a:gd name="connsiteY6" fmla="*/ 269482 h 1194230"/>
                <a:gd name="connsiteX7" fmla="*/ 2258312 w 2258314"/>
                <a:gd name="connsiteY7" fmla="*/ 1143855 h 1194230"/>
                <a:gd name="connsiteX8" fmla="*/ 2255762 w 2258314"/>
                <a:gd name="connsiteY8" fmla="*/ 1194230 h 119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8314" h="1194230">
                  <a:moveTo>
                    <a:pt x="2255762" y="1194230"/>
                  </a:moveTo>
                  <a:lnTo>
                    <a:pt x="59927" y="1155902"/>
                  </a:lnTo>
                  <a:lnTo>
                    <a:pt x="60728" y="1140069"/>
                  </a:lnTo>
                  <a:cubicBezTo>
                    <a:pt x="60799" y="1084018"/>
                    <a:pt x="55376" y="1028424"/>
                    <a:pt x="44763" y="974043"/>
                  </a:cubicBezTo>
                  <a:lnTo>
                    <a:pt x="0" y="823165"/>
                  </a:lnTo>
                  <a:lnTo>
                    <a:pt x="2037404" y="0"/>
                  </a:lnTo>
                  <a:lnTo>
                    <a:pt x="2131598" y="269482"/>
                  </a:lnTo>
                  <a:cubicBezTo>
                    <a:pt x="2215233" y="551252"/>
                    <a:pt x="2258693" y="845735"/>
                    <a:pt x="2258312" y="1143855"/>
                  </a:cubicBezTo>
                  <a:lnTo>
                    <a:pt x="2255762" y="1194230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6" name="Segment 14">
              <a:extLst>
                <a:ext uri="{FF2B5EF4-FFF2-40B4-BE49-F238E27FC236}">
                  <a16:creationId xmlns:a16="http://schemas.microsoft.com/office/drawing/2014/main" id="{C1141333-8C65-4A25-AABD-A973290F2AE1}"/>
                </a:ext>
              </a:extLst>
            </p:cNvPr>
            <p:cNvSpPr/>
            <p:nvPr/>
          </p:nvSpPr>
          <p:spPr>
            <a:xfrm rot="4020000" flipH="1" flipV="1">
              <a:off x="3182317" y="1411475"/>
              <a:ext cx="2222444" cy="1811943"/>
            </a:xfrm>
            <a:custGeom>
              <a:avLst/>
              <a:gdLst>
                <a:gd name="connsiteX0" fmla="*/ 2222444 w 2222444"/>
                <a:gd name="connsiteY0" fmla="*/ 988842 h 1811943"/>
                <a:gd name="connsiteX1" fmla="*/ 185200 w 2222444"/>
                <a:gd name="connsiteY1" fmla="*/ 1811943 h 1811943"/>
                <a:gd name="connsiteX2" fmla="*/ 183896 w 2222444"/>
                <a:gd name="connsiteY2" fmla="*/ 1807548 h 1811943"/>
                <a:gd name="connsiteX3" fmla="*/ 3657 w 2222444"/>
                <a:gd name="connsiteY3" fmla="*/ 1530125 h 1811943"/>
                <a:gd name="connsiteX4" fmla="*/ 0 w 2222444"/>
                <a:gd name="connsiteY4" fmla="*/ 1526703 h 1811943"/>
                <a:gd name="connsiteX5" fmla="*/ 1580948 w 2222444"/>
                <a:gd name="connsiteY5" fmla="*/ 0 h 1811943"/>
                <a:gd name="connsiteX6" fmla="*/ 1581836 w 2222444"/>
                <a:gd name="connsiteY6" fmla="*/ 831 h 1811943"/>
                <a:gd name="connsiteX7" fmla="*/ 2220937 w 2222444"/>
                <a:gd name="connsiteY7" fmla="*/ 984530 h 1811943"/>
                <a:gd name="connsiteX8" fmla="*/ 2222444 w 2222444"/>
                <a:gd name="connsiteY8" fmla="*/ 988842 h 1811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2444" h="1811943">
                  <a:moveTo>
                    <a:pt x="2222444" y="988842"/>
                  </a:moveTo>
                  <a:lnTo>
                    <a:pt x="185200" y="1811943"/>
                  </a:lnTo>
                  <a:lnTo>
                    <a:pt x="183896" y="1807548"/>
                  </a:lnTo>
                  <a:cubicBezTo>
                    <a:pt x="142529" y="1705161"/>
                    <a:pt x="81632" y="1610664"/>
                    <a:pt x="3657" y="1530125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581836" y="831"/>
                  </a:lnTo>
                  <a:cubicBezTo>
                    <a:pt x="1858324" y="286410"/>
                    <a:pt x="2074255" y="621481"/>
                    <a:pt x="2220937" y="984530"/>
                  </a:cubicBezTo>
                  <a:lnTo>
                    <a:pt x="2222444" y="988842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47" name="Segment 13">
              <a:extLst>
                <a:ext uri="{FF2B5EF4-FFF2-40B4-BE49-F238E27FC236}">
                  <a16:creationId xmlns:a16="http://schemas.microsoft.com/office/drawing/2014/main" id="{3F09D152-C223-44F0-9665-25DF86957C33}"/>
                </a:ext>
              </a:extLst>
            </p:cNvPr>
            <p:cNvSpPr/>
            <p:nvPr/>
          </p:nvSpPr>
          <p:spPr>
            <a:xfrm rot="4020000" flipH="1" flipV="1">
              <a:off x="3102122" y="1824360"/>
              <a:ext cx="1847642" cy="2205688"/>
            </a:xfrm>
            <a:custGeom>
              <a:avLst/>
              <a:gdLst>
                <a:gd name="connsiteX0" fmla="*/ 1847642 w 1847642"/>
                <a:gd name="connsiteY0" fmla="*/ 678985 h 2205688"/>
                <a:gd name="connsiteX1" fmla="*/ 266695 w 1847642"/>
                <a:gd name="connsiteY1" fmla="*/ 2205688 h 2205688"/>
                <a:gd name="connsiteX2" fmla="*/ 211337 w 1847642"/>
                <a:gd name="connsiteY2" fmla="*/ 2153881 h 2205688"/>
                <a:gd name="connsiteX3" fmla="*/ 69753 w 1847642"/>
                <a:gd name="connsiteY3" fmla="*/ 2056473 h 2205688"/>
                <a:gd name="connsiteX4" fmla="*/ 0 w 1847642"/>
                <a:gd name="connsiteY4" fmla="*/ 2022617 h 2205688"/>
                <a:gd name="connsiteX5" fmla="*/ 858550 w 1847642"/>
                <a:gd name="connsiteY5" fmla="*/ 0 h 2205688"/>
                <a:gd name="connsiteX6" fmla="*/ 992110 w 1847642"/>
                <a:gd name="connsiteY6" fmla="*/ 60722 h 2205688"/>
                <a:gd name="connsiteX7" fmla="*/ 1632577 w 1847642"/>
                <a:gd name="connsiteY7" fmla="*/ 477711 h 2205688"/>
                <a:gd name="connsiteX8" fmla="*/ 1847642 w 1847642"/>
                <a:gd name="connsiteY8" fmla="*/ 678985 h 2205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7642" h="2205688">
                  <a:moveTo>
                    <a:pt x="1847642" y="678985"/>
                  </a:moveTo>
                  <a:lnTo>
                    <a:pt x="266695" y="2205688"/>
                  </a:lnTo>
                  <a:lnTo>
                    <a:pt x="211337" y="2153881"/>
                  </a:lnTo>
                  <a:cubicBezTo>
                    <a:pt x="168157" y="2117290"/>
                    <a:pt x="120860" y="2084569"/>
                    <a:pt x="69753" y="2056473"/>
                  </a:cubicBezTo>
                  <a:lnTo>
                    <a:pt x="0" y="2022617"/>
                  </a:lnTo>
                  <a:lnTo>
                    <a:pt x="858550" y="0"/>
                  </a:lnTo>
                  <a:lnTo>
                    <a:pt x="992110" y="60722"/>
                  </a:lnTo>
                  <a:cubicBezTo>
                    <a:pt x="1226991" y="174783"/>
                    <a:pt x="1441187" y="315530"/>
                    <a:pt x="1632577" y="477711"/>
                  </a:cubicBezTo>
                  <a:lnTo>
                    <a:pt x="1847642" y="678985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dirty="0"/>
            </a:p>
          </p:txBody>
        </p:sp>
        <p:sp>
          <p:nvSpPr>
            <p:cNvPr id="48" name="Segment 12">
              <a:extLst>
                <a:ext uri="{FF2B5EF4-FFF2-40B4-BE49-F238E27FC236}">
                  <a16:creationId xmlns:a16="http://schemas.microsoft.com/office/drawing/2014/main" id="{63896CA2-B467-4F49-B943-E348E895655F}"/>
                </a:ext>
              </a:extLst>
            </p:cNvPr>
            <p:cNvSpPr/>
            <p:nvPr/>
          </p:nvSpPr>
          <p:spPr>
            <a:xfrm rot="4020000" flipH="1" flipV="1">
              <a:off x="3493580" y="2484472"/>
              <a:ext cx="1182165" cy="2268809"/>
            </a:xfrm>
            <a:custGeom>
              <a:avLst/>
              <a:gdLst>
                <a:gd name="connsiteX0" fmla="*/ 1182165 w 1182165"/>
                <a:gd name="connsiteY0" fmla="*/ 246276 h 2268809"/>
                <a:gd name="connsiteX1" fmla="*/ 323650 w 1182165"/>
                <a:gd name="connsiteY1" fmla="*/ 2268809 h 2268809"/>
                <a:gd name="connsiteX2" fmla="*/ 317166 w 1182165"/>
                <a:gd name="connsiteY2" fmla="*/ 2265662 h 2268809"/>
                <a:gd name="connsiteX3" fmla="*/ 65783 w 1182165"/>
                <a:gd name="connsiteY3" fmla="*/ 2201105 h 2268809"/>
                <a:gd name="connsiteX4" fmla="*/ 1 w 1182165"/>
                <a:gd name="connsiteY4" fmla="*/ 2197776 h 2268809"/>
                <a:gd name="connsiteX5" fmla="*/ 0 w 1182165"/>
                <a:gd name="connsiteY5" fmla="*/ 0 h 2268809"/>
                <a:gd name="connsiteX6" fmla="*/ 284243 w 1182165"/>
                <a:gd name="connsiteY6" fmla="*/ 14385 h 2268809"/>
                <a:gd name="connsiteX7" fmla="*/ 1175610 w 1182165"/>
                <a:gd name="connsiteY7" fmla="*/ 243296 h 2268809"/>
                <a:gd name="connsiteX8" fmla="*/ 1182165 w 1182165"/>
                <a:gd name="connsiteY8" fmla="*/ 246276 h 2268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82165" h="2268809">
                  <a:moveTo>
                    <a:pt x="1182165" y="246276"/>
                  </a:moveTo>
                  <a:lnTo>
                    <a:pt x="323650" y="2268809"/>
                  </a:lnTo>
                  <a:lnTo>
                    <a:pt x="317166" y="2265662"/>
                  </a:lnTo>
                  <a:cubicBezTo>
                    <a:pt x="234906" y="2230745"/>
                    <a:pt x="150258" y="2209570"/>
                    <a:pt x="65783" y="2201105"/>
                  </a:cubicBezTo>
                  <a:lnTo>
                    <a:pt x="1" y="2197776"/>
                  </a:lnTo>
                  <a:lnTo>
                    <a:pt x="0" y="0"/>
                  </a:lnTo>
                  <a:lnTo>
                    <a:pt x="284243" y="14385"/>
                  </a:lnTo>
                  <a:cubicBezTo>
                    <a:pt x="583779" y="44402"/>
                    <a:pt x="883927" y="119483"/>
                    <a:pt x="1175610" y="243296"/>
                  </a:cubicBezTo>
                  <a:lnTo>
                    <a:pt x="1182165" y="246276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49" name="Segment 11">
              <a:extLst>
                <a:ext uri="{FF2B5EF4-FFF2-40B4-BE49-F238E27FC236}">
                  <a16:creationId xmlns:a16="http://schemas.microsoft.com/office/drawing/2014/main" id="{3326E6B6-C489-4F14-B789-84D6D6E655BA}"/>
                </a:ext>
              </a:extLst>
            </p:cNvPr>
            <p:cNvSpPr/>
            <p:nvPr/>
          </p:nvSpPr>
          <p:spPr>
            <a:xfrm rot="4020000" flipH="1" flipV="1">
              <a:off x="3958852" y="3572268"/>
              <a:ext cx="1159821" cy="2259770"/>
            </a:xfrm>
            <a:custGeom>
              <a:avLst/>
              <a:gdLst>
                <a:gd name="connsiteX0" fmla="*/ 1159821 w 1159821"/>
                <a:gd name="connsiteY0" fmla="*/ 2198343 h 2259770"/>
                <a:gd name="connsiteX1" fmla="*/ 1144880 w 1159821"/>
                <a:gd name="connsiteY1" fmla="*/ 2197587 h 2259770"/>
                <a:gd name="connsiteX2" fmla="*/ 978854 w 1159821"/>
                <a:gd name="connsiteY2" fmla="*/ 2213552 h 2259770"/>
                <a:gd name="connsiteX3" fmla="*/ 823073 w 1159821"/>
                <a:gd name="connsiteY3" fmla="*/ 2259770 h 2259770"/>
                <a:gd name="connsiteX4" fmla="*/ 0 w 1159821"/>
                <a:gd name="connsiteY4" fmla="*/ 222592 h 2259770"/>
                <a:gd name="connsiteX5" fmla="*/ 274294 w 1159821"/>
                <a:gd name="connsiteY5" fmla="*/ 126717 h 2259770"/>
                <a:gd name="connsiteX6" fmla="*/ 1148667 w 1159821"/>
                <a:gd name="connsiteY6" fmla="*/ 3 h 2259770"/>
                <a:gd name="connsiteX7" fmla="*/ 1159821 w 1159821"/>
                <a:gd name="connsiteY7" fmla="*/ 568 h 2259770"/>
                <a:gd name="connsiteX8" fmla="*/ 1159821 w 1159821"/>
                <a:gd name="connsiteY8" fmla="*/ 2198343 h 2259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9821" h="2259770">
                  <a:moveTo>
                    <a:pt x="1159821" y="2198343"/>
                  </a:moveTo>
                  <a:lnTo>
                    <a:pt x="1144880" y="2197587"/>
                  </a:lnTo>
                  <a:cubicBezTo>
                    <a:pt x="1088830" y="2197516"/>
                    <a:pt x="1033235" y="2202939"/>
                    <a:pt x="978854" y="2213552"/>
                  </a:cubicBezTo>
                  <a:lnTo>
                    <a:pt x="823073" y="2259770"/>
                  </a:lnTo>
                  <a:lnTo>
                    <a:pt x="0" y="222592"/>
                  </a:lnTo>
                  <a:lnTo>
                    <a:pt x="274294" y="126717"/>
                  </a:lnTo>
                  <a:cubicBezTo>
                    <a:pt x="556064" y="43082"/>
                    <a:pt x="850547" y="-378"/>
                    <a:pt x="1148667" y="3"/>
                  </a:cubicBezTo>
                  <a:lnTo>
                    <a:pt x="1159821" y="568"/>
                  </a:lnTo>
                  <a:lnTo>
                    <a:pt x="1159821" y="2198343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0" name="Segment 10">
              <a:extLst>
                <a:ext uri="{FF2B5EF4-FFF2-40B4-BE49-F238E27FC236}">
                  <a16:creationId xmlns:a16="http://schemas.microsoft.com/office/drawing/2014/main" id="{A256DDB1-DD25-465F-A87E-CE62BA390C80}"/>
                </a:ext>
              </a:extLst>
            </p:cNvPr>
            <p:cNvSpPr/>
            <p:nvPr/>
          </p:nvSpPr>
          <p:spPr>
            <a:xfrm rot="4020000" flipH="1" flipV="1">
              <a:off x="4075535" y="4133761"/>
              <a:ext cx="1837945" cy="2225678"/>
            </a:xfrm>
            <a:custGeom>
              <a:avLst/>
              <a:gdLst>
                <a:gd name="connsiteX0" fmla="*/ 1837945 w 1837945"/>
                <a:gd name="connsiteY0" fmla="*/ 2037064 h 2225678"/>
                <a:gd name="connsiteX1" fmla="*/ 1691512 w 1837945"/>
                <a:gd name="connsiteY1" fmla="*/ 2113211 h 2225678"/>
                <a:gd name="connsiteX2" fmla="*/ 1560993 w 1837945"/>
                <a:gd name="connsiteY2" fmla="*/ 2217058 h 2225678"/>
                <a:gd name="connsiteX3" fmla="*/ 1552927 w 1837945"/>
                <a:gd name="connsiteY3" fmla="*/ 2225678 h 2225678"/>
                <a:gd name="connsiteX4" fmla="*/ 0 w 1837945"/>
                <a:gd name="connsiteY4" fmla="*/ 672752 h 2225678"/>
                <a:gd name="connsiteX5" fmla="*/ 31700 w 1837945"/>
                <a:gd name="connsiteY5" fmla="*/ 638879 h 2225678"/>
                <a:gd name="connsiteX6" fmla="*/ 748694 w 1837945"/>
                <a:gd name="connsiteY6" fmla="*/ 122638 h 2225678"/>
                <a:gd name="connsiteX7" fmla="*/ 1014918 w 1837945"/>
                <a:gd name="connsiteY7" fmla="*/ 0 h 2225678"/>
                <a:gd name="connsiteX8" fmla="*/ 1837945 w 1837945"/>
                <a:gd name="connsiteY8" fmla="*/ 2037064 h 2225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7945" h="2225678">
                  <a:moveTo>
                    <a:pt x="1837945" y="2037064"/>
                  </a:moveTo>
                  <a:lnTo>
                    <a:pt x="1691512" y="2113211"/>
                  </a:lnTo>
                  <a:cubicBezTo>
                    <a:pt x="1645022" y="2143353"/>
                    <a:pt x="1601263" y="2178071"/>
                    <a:pt x="1560993" y="2217058"/>
                  </a:cubicBezTo>
                  <a:lnTo>
                    <a:pt x="1552927" y="2225678"/>
                  </a:lnTo>
                  <a:lnTo>
                    <a:pt x="0" y="672752"/>
                  </a:lnTo>
                  <a:lnTo>
                    <a:pt x="31700" y="638879"/>
                  </a:lnTo>
                  <a:cubicBezTo>
                    <a:pt x="245884" y="431513"/>
                    <a:pt x="487908" y="258210"/>
                    <a:pt x="748694" y="122638"/>
                  </a:cubicBezTo>
                  <a:lnTo>
                    <a:pt x="1014918" y="0"/>
                  </a:lnTo>
                  <a:lnTo>
                    <a:pt x="1837945" y="203706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1" name="Segment 9">
              <a:extLst>
                <a:ext uri="{FF2B5EF4-FFF2-40B4-BE49-F238E27FC236}">
                  <a16:creationId xmlns:a16="http://schemas.microsoft.com/office/drawing/2014/main" id="{C8370F95-B03A-414E-8B66-36B4B7832899}"/>
                </a:ext>
              </a:extLst>
            </p:cNvPr>
            <p:cNvSpPr/>
            <p:nvPr/>
          </p:nvSpPr>
          <p:spPr>
            <a:xfrm rot="4020000" flipH="1" flipV="1">
              <a:off x="4511846" y="4584283"/>
              <a:ext cx="2204025" cy="1821144"/>
            </a:xfrm>
            <a:custGeom>
              <a:avLst/>
              <a:gdLst>
                <a:gd name="connsiteX0" fmla="*/ 2204025 w 2204025"/>
                <a:gd name="connsiteY0" fmla="*/ 1552927 h 1821144"/>
                <a:gd name="connsiteX1" fmla="*/ 2156861 w 2204025"/>
                <a:gd name="connsiteY1" fmla="*/ 1603323 h 1821144"/>
                <a:gd name="connsiteX2" fmla="*/ 2059454 w 2204025"/>
                <a:gd name="connsiteY2" fmla="*/ 1744907 h 1821144"/>
                <a:gd name="connsiteX3" fmla="*/ 2022451 w 2204025"/>
                <a:gd name="connsiteY3" fmla="*/ 1821144 h 1821144"/>
                <a:gd name="connsiteX4" fmla="*/ 0 w 2204025"/>
                <a:gd name="connsiteY4" fmla="*/ 962665 h 1821144"/>
                <a:gd name="connsiteX5" fmla="*/ 63703 w 2204025"/>
                <a:gd name="connsiteY5" fmla="*/ 822550 h 1821144"/>
                <a:gd name="connsiteX6" fmla="*/ 480691 w 2204025"/>
                <a:gd name="connsiteY6" fmla="*/ 182083 h 1821144"/>
                <a:gd name="connsiteX7" fmla="*/ 651099 w 2204025"/>
                <a:gd name="connsiteY7" fmla="*/ 0 h 1821144"/>
                <a:gd name="connsiteX8" fmla="*/ 2204025 w 2204025"/>
                <a:gd name="connsiteY8" fmla="*/ 1552927 h 1821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4025" h="1821144">
                  <a:moveTo>
                    <a:pt x="2204025" y="1552927"/>
                  </a:moveTo>
                  <a:lnTo>
                    <a:pt x="2156861" y="1603323"/>
                  </a:lnTo>
                  <a:cubicBezTo>
                    <a:pt x="2120271" y="1646503"/>
                    <a:pt x="2087549" y="1693800"/>
                    <a:pt x="2059454" y="1744907"/>
                  </a:cubicBezTo>
                  <a:lnTo>
                    <a:pt x="2022451" y="1821144"/>
                  </a:lnTo>
                  <a:lnTo>
                    <a:pt x="0" y="962665"/>
                  </a:lnTo>
                  <a:lnTo>
                    <a:pt x="63703" y="822550"/>
                  </a:lnTo>
                  <a:cubicBezTo>
                    <a:pt x="177764" y="587669"/>
                    <a:pt x="318510" y="373473"/>
                    <a:pt x="480691" y="182083"/>
                  </a:cubicBezTo>
                  <a:lnTo>
                    <a:pt x="651099" y="0"/>
                  </a:lnTo>
                  <a:lnTo>
                    <a:pt x="2204025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2" name="Segment 8">
              <a:extLst>
                <a:ext uri="{FF2B5EF4-FFF2-40B4-BE49-F238E27FC236}">
                  <a16:creationId xmlns:a16="http://schemas.microsoft.com/office/drawing/2014/main" id="{6DCA8499-5902-4D73-8C7A-8875EEC567F6}"/>
                </a:ext>
              </a:extLst>
            </p:cNvPr>
            <p:cNvSpPr/>
            <p:nvPr/>
          </p:nvSpPr>
          <p:spPr>
            <a:xfrm rot="4020000" flipH="1" flipV="1">
              <a:off x="5160174" y="4852637"/>
              <a:ext cx="2262540" cy="1173393"/>
            </a:xfrm>
            <a:custGeom>
              <a:avLst/>
              <a:gdLst>
                <a:gd name="connsiteX0" fmla="*/ 2195835 w 2262540"/>
                <a:gd name="connsiteY0" fmla="*/ 1173393 h 1173393"/>
                <a:gd name="connsiteX1" fmla="*/ 0 w 2262540"/>
                <a:gd name="connsiteY1" fmla="*/ 1135064 h 1173393"/>
                <a:gd name="connsiteX2" fmla="*/ 12503 w 2262540"/>
                <a:gd name="connsiteY2" fmla="*/ 888018 h 1173393"/>
                <a:gd name="connsiteX3" fmla="*/ 183551 w 2262540"/>
                <a:gd name="connsiteY3" fmla="*/ 143156 h 1173393"/>
                <a:gd name="connsiteX4" fmla="*/ 240090 w 2262540"/>
                <a:gd name="connsiteY4" fmla="*/ 0 h 1173393"/>
                <a:gd name="connsiteX5" fmla="*/ 2262540 w 2262540"/>
                <a:gd name="connsiteY5" fmla="*/ 858480 h 1173393"/>
                <a:gd name="connsiteX6" fmla="*/ 2233404 w 2262540"/>
                <a:gd name="connsiteY6" fmla="*/ 938056 h 1173393"/>
                <a:gd name="connsiteX7" fmla="*/ 2199222 w 2262540"/>
                <a:gd name="connsiteY7" fmla="*/ 1106478 h 1173393"/>
                <a:gd name="connsiteX8" fmla="*/ 2195835 w 2262540"/>
                <a:gd name="connsiteY8" fmla="*/ 1173393 h 1173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2540" h="1173393">
                  <a:moveTo>
                    <a:pt x="2195835" y="1173393"/>
                  </a:moveTo>
                  <a:lnTo>
                    <a:pt x="0" y="1135064"/>
                  </a:lnTo>
                  <a:lnTo>
                    <a:pt x="12503" y="888018"/>
                  </a:lnTo>
                  <a:cubicBezTo>
                    <a:pt x="37517" y="638405"/>
                    <a:pt x="93825" y="388367"/>
                    <a:pt x="183551" y="143156"/>
                  </a:cubicBezTo>
                  <a:lnTo>
                    <a:pt x="240090" y="0"/>
                  </a:lnTo>
                  <a:lnTo>
                    <a:pt x="2262540" y="858480"/>
                  </a:lnTo>
                  <a:lnTo>
                    <a:pt x="2233404" y="938056"/>
                  </a:lnTo>
                  <a:cubicBezTo>
                    <a:pt x="2216158" y="993768"/>
                    <a:pt x="2204866" y="1050161"/>
                    <a:pt x="2199222" y="1106478"/>
                  </a:cubicBezTo>
                  <a:lnTo>
                    <a:pt x="2195835" y="1173393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3" name="Segment 7">
              <a:extLst>
                <a:ext uri="{FF2B5EF4-FFF2-40B4-BE49-F238E27FC236}">
                  <a16:creationId xmlns:a16="http://schemas.microsoft.com/office/drawing/2014/main" id="{F0698F70-D0B1-4B68-A3EA-110BAC0998C7}"/>
                </a:ext>
              </a:extLst>
            </p:cNvPr>
            <p:cNvSpPr/>
            <p:nvPr/>
          </p:nvSpPr>
          <p:spPr>
            <a:xfrm rot="4020000" flipH="1" flipV="1">
              <a:off x="6221846" y="4395999"/>
              <a:ext cx="2259405" cy="1195817"/>
            </a:xfrm>
            <a:custGeom>
              <a:avLst/>
              <a:gdLst>
                <a:gd name="connsiteX0" fmla="*/ 2259405 w 2259405"/>
                <a:gd name="connsiteY0" fmla="*/ 372721 h 1195817"/>
                <a:gd name="connsiteX1" fmla="*/ 222170 w 2259405"/>
                <a:gd name="connsiteY1" fmla="*/ 1195817 h 1195817"/>
                <a:gd name="connsiteX2" fmla="*/ 126715 w 2259405"/>
                <a:gd name="connsiteY2" fmla="*/ 922727 h 1195817"/>
                <a:gd name="connsiteX3" fmla="*/ 2 w 2259405"/>
                <a:gd name="connsiteY3" fmla="*/ 48353 h 1195817"/>
                <a:gd name="connsiteX4" fmla="*/ 2449 w 2259405"/>
                <a:gd name="connsiteY4" fmla="*/ 0 h 1195817"/>
                <a:gd name="connsiteX5" fmla="*/ 2198285 w 2259405"/>
                <a:gd name="connsiteY5" fmla="*/ 38328 h 1195817"/>
                <a:gd name="connsiteX6" fmla="*/ 2197586 w 2259405"/>
                <a:gd name="connsiteY6" fmla="*/ 52140 h 1195817"/>
                <a:gd name="connsiteX7" fmla="*/ 2213550 w 2259405"/>
                <a:gd name="connsiteY7" fmla="*/ 218166 h 1195817"/>
                <a:gd name="connsiteX8" fmla="*/ 2259405 w 2259405"/>
                <a:gd name="connsiteY8" fmla="*/ 372721 h 1195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59405" h="1195817">
                  <a:moveTo>
                    <a:pt x="2259405" y="372721"/>
                  </a:moveTo>
                  <a:lnTo>
                    <a:pt x="222170" y="1195817"/>
                  </a:lnTo>
                  <a:lnTo>
                    <a:pt x="126715" y="922727"/>
                  </a:lnTo>
                  <a:cubicBezTo>
                    <a:pt x="43080" y="640957"/>
                    <a:pt x="-380" y="346473"/>
                    <a:pt x="2" y="48353"/>
                  </a:cubicBezTo>
                  <a:lnTo>
                    <a:pt x="2449" y="0"/>
                  </a:lnTo>
                  <a:lnTo>
                    <a:pt x="2198285" y="38328"/>
                  </a:lnTo>
                  <a:lnTo>
                    <a:pt x="2197586" y="52140"/>
                  </a:lnTo>
                  <a:cubicBezTo>
                    <a:pt x="2197514" y="108191"/>
                    <a:pt x="2202937" y="163785"/>
                    <a:pt x="2213550" y="218166"/>
                  </a:cubicBezTo>
                  <a:lnTo>
                    <a:pt x="2259405" y="372721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4" name="Segment 6">
              <a:extLst>
                <a:ext uri="{FF2B5EF4-FFF2-40B4-BE49-F238E27FC236}">
                  <a16:creationId xmlns:a16="http://schemas.microsoft.com/office/drawing/2014/main" id="{9DDB231E-2BA6-485F-8908-787632FDEC39}"/>
                </a:ext>
              </a:extLst>
            </p:cNvPr>
            <p:cNvSpPr/>
            <p:nvPr/>
          </p:nvSpPr>
          <p:spPr>
            <a:xfrm rot="4020000" flipH="1" flipV="1">
              <a:off x="6788353" y="3631088"/>
              <a:ext cx="2224816" cy="1811665"/>
            </a:xfrm>
            <a:custGeom>
              <a:avLst/>
              <a:gdLst>
                <a:gd name="connsiteX0" fmla="*/ 2224816 w 2224816"/>
                <a:gd name="connsiteY0" fmla="*/ 284963 h 1811665"/>
                <a:gd name="connsiteX1" fmla="*/ 643869 w 2224816"/>
                <a:gd name="connsiteY1" fmla="*/ 1811665 h 1811665"/>
                <a:gd name="connsiteX2" fmla="*/ 639347 w 2224816"/>
                <a:gd name="connsiteY2" fmla="*/ 1807434 h 1811665"/>
                <a:gd name="connsiteX3" fmla="*/ 247 w 2224816"/>
                <a:gd name="connsiteY3" fmla="*/ 823736 h 1811665"/>
                <a:gd name="connsiteX4" fmla="*/ 0 w 2224816"/>
                <a:gd name="connsiteY4" fmla="*/ 823031 h 1811665"/>
                <a:gd name="connsiteX5" fmla="*/ 2037074 w 2224816"/>
                <a:gd name="connsiteY5" fmla="*/ 0 h 1811665"/>
                <a:gd name="connsiteX6" fmla="*/ 2037287 w 2224816"/>
                <a:gd name="connsiteY6" fmla="*/ 718 h 1811665"/>
                <a:gd name="connsiteX7" fmla="*/ 2217527 w 2224816"/>
                <a:gd name="connsiteY7" fmla="*/ 278141 h 1811665"/>
                <a:gd name="connsiteX8" fmla="*/ 2224816 w 2224816"/>
                <a:gd name="connsiteY8" fmla="*/ 284963 h 181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4816" h="1811665">
                  <a:moveTo>
                    <a:pt x="2224816" y="284963"/>
                  </a:moveTo>
                  <a:lnTo>
                    <a:pt x="643869" y="1811665"/>
                  </a:lnTo>
                  <a:lnTo>
                    <a:pt x="639347" y="1807434"/>
                  </a:lnTo>
                  <a:cubicBezTo>
                    <a:pt x="362859" y="1521856"/>
                    <a:pt x="146929" y="1186785"/>
                    <a:pt x="247" y="823736"/>
                  </a:cubicBezTo>
                  <a:lnTo>
                    <a:pt x="0" y="823031"/>
                  </a:lnTo>
                  <a:lnTo>
                    <a:pt x="2037074" y="0"/>
                  </a:lnTo>
                  <a:lnTo>
                    <a:pt x="2037287" y="718"/>
                  </a:lnTo>
                  <a:cubicBezTo>
                    <a:pt x="2078655" y="103105"/>
                    <a:pt x="2139552" y="197601"/>
                    <a:pt x="2217527" y="278141"/>
                  </a:cubicBezTo>
                  <a:lnTo>
                    <a:pt x="2224816" y="284963"/>
                  </a:lnTo>
                  <a:close/>
                </a:path>
              </a:pathLst>
            </a:custGeom>
            <a:solidFill>
              <a:srgbClr val="00D0FB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5" name="Segment 5">
              <a:extLst>
                <a:ext uri="{FF2B5EF4-FFF2-40B4-BE49-F238E27FC236}">
                  <a16:creationId xmlns:a16="http://schemas.microsoft.com/office/drawing/2014/main" id="{264124D5-1B50-4E55-9F57-3A27BDF2707E}"/>
                </a:ext>
              </a:extLst>
            </p:cNvPr>
            <p:cNvSpPr/>
            <p:nvPr/>
          </p:nvSpPr>
          <p:spPr>
            <a:xfrm rot="4020000" flipH="1" flipV="1">
              <a:off x="7239329" y="2818492"/>
              <a:ext cx="1855428" cy="2207421"/>
            </a:xfrm>
            <a:custGeom>
              <a:avLst/>
              <a:gdLst>
                <a:gd name="connsiteX0" fmla="*/ 1855428 w 1855428"/>
                <a:gd name="connsiteY0" fmla="*/ 185012 h 2207421"/>
                <a:gd name="connsiteX1" fmla="*/ 996966 w 1855428"/>
                <a:gd name="connsiteY1" fmla="*/ 2207421 h 2207421"/>
                <a:gd name="connsiteX2" fmla="*/ 995292 w 1855428"/>
                <a:gd name="connsiteY2" fmla="*/ 2206759 h 2207421"/>
                <a:gd name="connsiteX3" fmla="*/ 211433 w 1855428"/>
                <a:gd name="connsiteY3" fmla="*/ 1724578 h 2207421"/>
                <a:gd name="connsiteX4" fmla="*/ 0 w 1855428"/>
                <a:gd name="connsiteY4" fmla="*/ 1526703 h 2207421"/>
                <a:gd name="connsiteX5" fmla="*/ 1580948 w 1855428"/>
                <a:gd name="connsiteY5" fmla="*/ 0 h 2207421"/>
                <a:gd name="connsiteX6" fmla="*/ 1632672 w 1855428"/>
                <a:gd name="connsiteY6" fmla="*/ 48408 h 2207421"/>
                <a:gd name="connsiteX7" fmla="*/ 1853736 w 1855428"/>
                <a:gd name="connsiteY7" fmla="*/ 184393 h 2207421"/>
                <a:gd name="connsiteX8" fmla="*/ 1855428 w 1855428"/>
                <a:gd name="connsiteY8" fmla="*/ 185012 h 2207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55428" h="2207421">
                  <a:moveTo>
                    <a:pt x="1855428" y="185012"/>
                  </a:moveTo>
                  <a:lnTo>
                    <a:pt x="996966" y="2207421"/>
                  </a:lnTo>
                  <a:lnTo>
                    <a:pt x="995292" y="2206759"/>
                  </a:lnTo>
                  <a:cubicBezTo>
                    <a:pt x="703609" y="2082947"/>
                    <a:pt x="441100" y="1919195"/>
                    <a:pt x="211433" y="1724578"/>
                  </a:cubicBezTo>
                  <a:lnTo>
                    <a:pt x="0" y="1526703"/>
                  </a:lnTo>
                  <a:lnTo>
                    <a:pt x="1580948" y="0"/>
                  </a:lnTo>
                  <a:lnTo>
                    <a:pt x="1632672" y="48408"/>
                  </a:lnTo>
                  <a:cubicBezTo>
                    <a:pt x="1697443" y="103294"/>
                    <a:pt x="1771476" y="149475"/>
                    <a:pt x="1853736" y="184393"/>
                  </a:cubicBezTo>
                  <a:lnTo>
                    <a:pt x="1855428" y="185012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6" name="Segment 4">
              <a:extLst>
                <a:ext uri="{FF2B5EF4-FFF2-40B4-BE49-F238E27FC236}">
                  <a16:creationId xmlns:a16="http://schemas.microsoft.com/office/drawing/2014/main" id="{96A908A8-1537-4E92-8AA8-A454338F9470}"/>
                </a:ext>
              </a:extLst>
            </p:cNvPr>
            <p:cNvSpPr/>
            <p:nvPr/>
          </p:nvSpPr>
          <p:spPr>
            <a:xfrm rot="4020000" flipH="1" flipV="1">
              <a:off x="7518746" y="2098454"/>
              <a:ext cx="1175555" cy="2264055"/>
            </a:xfrm>
            <a:custGeom>
              <a:avLst/>
              <a:gdLst>
                <a:gd name="connsiteX0" fmla="*/ 1175555 w 1175555"/>
                <a:gd name="connsiteY0" fmla="*/ 2264055 h 2264055"/>
                <a:gd name="connsiteX1" fmla="*/ 886344 w 1175555"/>
                <a:gd name="connsiteY1" fmla="*/ 2249418 h 2264055"/>
                <a:gd name="connsiteX2" fmla="*/ 141482 w 1175555"/>
                <a:gd name="connsiteY2" fmla="*/ 2078370 h 2264055"/>
                <a:gd name="connsiteX3" fmla="*/ 0 w 1175555"/>
                <a:gd name="connsiteY3" fmla="*/ 2022492 h 2264055"/>
                <a:gd name="connsiteX4" fmla="*/ 858496 w 1175555"/>
                <a:gd name="connsiteY4" fmla="*/ 0 h 2264055"/>
                <a:gd name="connsiteX5" fmla="*/ 936382 w 1175555"/>
                <a:gd name="connsiteY5" fmla="*/ 28517 h 2264055"/>
                <a:gd name="connsiteX6" fmla="*/ 1104803 w 1175555"/>
                <a:gd name="connsiteY6" fmla="*/ 62699 h 2264055"/>
                <a:gd name="connsiteX7" fmla="*/ 1175555 w 1175555"/>
                <a:gd name="connsiteY7" fmla="*/ 66280 h 2264055"/>
                <a:gd name="connsiteX8" fmla="*/ 1175555 w 1175555"/>
                <a:gd name="connsiteY8" fmla="*/ 2264055 h 226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5555" h="2264055">
                  <a:moveTo>
                    <a:pt x="1175555" y="2264055"/>
                  </a:moveTo>
                  <a:lnTo>
                    <a:pt x="886344" y="2249418"/>
                  </a:lnTo>
                  <a:cubicBezTo>
                    <a:pt x="636730" y="2224404"/>
                    <a:pt x="386692" y="2168096"/>
                    <a:pt x="141482" y="2078370"/>
                  </a:cubicBezTo>
                  <a:lnTo>
                    <a:pt x="0" y="2022492"/>
                  </a:lnTo>
                  <a:lnTo>
                    <a:pt x="858496" y="0"/>
                  </a:lnTo>
                  <a:lnTo>
                    <a:pt x="936382" y="28517"/>
                  </a:lnTo>
                  <a:cubicBezTo>
                    <a:pt x="992093" y="45763"/>
                    <a:pt x="1048487" y="57055"/>
                    <a:pt x="1104803" y="62699"/>
                  </a:cubicBezTo>
                  <a:lnTo>
                    <a:pt x="1175555" y="66280"/>
                  </a:lnTo>
                  <a:lnTo>
                    <a:pt x="1175555" y="2264055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7" name="Segment 3">
              <a:extLst>
                <a:ext uri="{FF2B5EF4-FFF2-40B4-BE49-F238E27FC236}">
                  <a16:creationId xmlns:a16="http://schemas.microsoft.com/office/drawing/2014/main" id="{71C4568B-7554-4A61-97BC-6486386771CB}"/>
                </a:ext>
              </a:extLst>
            </p:cNvPr>
            <p:cNvSpPr/>
            <p:nvPr/>
          </p:nvSpPr>
          <p:spPr>
            <a:xfrm rot="4020000" flipH="1" flipV="1">
              <a:off x="7071787" y="1021654"/>
              <a:ext cx="1158433" cy="2260992"/>
            </a:xfrm>
            <a:custGeom>
              <a:avLst/>
              <a:gdLst>
                <a:gd name="connsiteX0" fmla="*/ 1158433 w 1158433"/>
                <a:gd name="connsiteY0" fmla="*/ 2037074 h 2260992"/>
                <a:gd name="connsiteX1" fmla="*/ 1157755 w 1158433"/>
                <a:gd name="connsiteY1" fmla="*/ 2037386 h 2260992"/>
                <a:gd name="connsiteX2" fmla="*/ 6185 w 1158433"/>
                <a:gd name="connsiteY2" fmla="*/ 2260990 h 2260992"/>
                <a:gd name="connsiteX3" fmla="*/ 0 w 1158433"/>
                <a:gd name="connsiteY3" fmla="*/ 2260677 h 2260992"/>
                <a:gd name="connsiteX4" fmla="*/ 0 w 1158433"/>
                <a:gd name="connsiteY4" fmla="*/ 62902 h 2260992"/>
                <a:gd name="connsiteX5" fmla="*/ 9971 w 1158433"/>
                <a:gd name="connsiteY5" fmla="*/ 63407 h 2260992"/>
                <a:gd name="connsiteX6" fmla="*/ 334737 w 1158433"/>
                <a:gd name="connsiteY6" fmla="*/ 346 h 2260992"/>
                <a:gd name="connsiteX7" fmla="*/ 335402 w 1158433"/>
                <a:gd name="connsiteY7" fmla="*/ 0 h 2260992"/>
                <a:gd name="connsiteX8" fmla="*/ 1158433 w 1158433"/>
                <a:gd name="connsiteY8" fmla="*/ 2037074 h 2260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8433" h="2260992">
                  <a:moveTo>
                    <a:pt x="1158433" y="2037074"/>
                  </a:moveTo>
                  <a:lnTo>
                    <a:pt x="1157755" y="2037386"/>
                  </a:lnTo>
                  <a:cubicBezTo>
                    <a:pt x="794706" y="2184067"/>
                    <a:pt x="403678" y="2261500"/>
                    <a:pt x="6185" y="2260990"/>
                  </a:cubicBezTo>
                  <a:lnTo>
                    <a:pt x="0" y="2260677"/>
                  </a:lnTo>
                  <a:lnTo>
                    <a:pt x="0" y="62902"/>
                  </a:lnTo>
                  <a:lnTo>
                    <a:pt x="9971" y="63407"/>
                  </a:lnTo>
                  <a:cubicBezTo>
                    <a:pt x="122072" y="63550"/>
                    <a:pt x="232350" y="41712"/>
                    <a:pt x="334737" y="346"/>
                  </a:cubicBezTo>
                  <a:lnTo>
                    <a:pt x="335402" y="0"/>
                  </a:lnTo>
                  <a:lnTo>
                    <a:pt x="1158433" y="2037074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8" name="Segment 2">
              <a:extLst>
                <a:ext uri="{FF2B5EF4-FFF2-40B4-BE49-F238E27FC236}">
                  <a16:creationId xmlns:a16="http://schemas.microsoft.com/office/drawing/2014/main" id="{B6DA1EA6-2BDC-47D6-9FA0-DA6755054F79}"/>
                </a:ext>
              </a:extLst>
            </p:cNvPr>
            <p:cNvSpPr/>
            <p:nvPr/>
          </p:nvSpPr>
          <p:spPr>
            <a:xfrm rot="4020000" flipH="1" flipV="1">
              <a:off x="6277179" y="497022"/>
              <a:ext cx="1835926" cy="2225557"/>
            </a:xfrm>
            <a:custGeom>
              <a:avLst/>
              <a:gdLst>
                <a:gd name="connsiteX0" fmla="*/ 1835926 w 1835926"/>
                <a:gd name="connsiteY0" fmla="*/ 1552927 h 2225557"/>
                <a:gd name="connsiteX1" fmla="*/ 1802844 w 1835926"/>
                <a:gd name="connsiteY1" fmla="*/ 1588277 h 2225557"/>
                <a:gd name="connsiteX2" fmla="*/ 1085850 w 1835926"/>
                <a:gd name="connsiteY2" fmla="*/ 2104517 h 2225557"/>
                <a:gd name="connsiteX3" fmla="*/ 823097 w 1835926"/>
                <a:gd name="connsiteY3" fmla="*/ 2225557 h 2225557"/>
                <a:gd name="connsiteX4" fmla="*/ 0 w 1835926"/>
                <a:gd name="connsiteY4" fmla="*/ 188323 h 2225557"/>
                <a:gd name="connsiteX5" fmla="*/ 143031 w 1835926"/>
                <a:gd name="connsiteY5" fmla="*/ 113945 h 2225557"/>
                <a:gd name="connsiteX6" fmla="*/ 273550 w 1835926"/>
                <a:gd name="connsiteY6" fmla="*/ 10097 h 2225557"/>
                <a:gd name="connsiteX7" fmla="*/ 283000 w 1835926"/>
                <a:gd name="connsiteY7" fmla="*/ 0 h 2225557"/>
                <a:gd name="connsiteX8" fmla="*/ 1835926 w 1835926"/>
                <a:gd name="connsiteY8" fmla="*/ 1552927 h 222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5926" h="2225557">
                  <a:moveTo>
                    <a:pt x="1835926" y="1552927"/>
                  </a:moveTo>
                  <a:lnTo>
                    <a:pt x="1802844" y="1588277"/>
                  </a:lnTo>
                  <a:cubicBezTo>
                    <a:pt x="1588659" y="1795643"/>
                    <a:pt x="1346636" y="1968945"/>
                    <a:pt x="1085850" y="2104517"/>
                  </a:cubicBezTo>
                  <a:lnTo>
                    <a:pt x="823097" y="2225557"/>
                  </a:lnTo>
                  <a:lnTo>
                    <a:pt x="0" y="188323"/>
                  </a:lnTo>
                  <a:lnTo>
                    <a:pt x="143031" y="113945"/>
                  </a:lnTo>
                  <a:cubicBezTo>
                    <a:pt x="189521" y="83803"/>
                    <a:pt x="233280" y="49085"/>
                    <a:pt x="273550" y="10097"/>
                  </a:cubicBezTo>
                  <a:lnTo>
                    <a:pt x="283000" y="0"/>
                  </a:lnTo>
                  <a:lnTo>
                    <a:pt x="1835926" y="1552927"/>
                  </a:lnTo>
                  <a:close/>
                </a:path>
              </a:pathLst>
            </a:custGeom>
            <a:solidFill>
              <a:srgbClr val="FF3399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9" name="Segment 1">
              <a:extLst>
                <a:ext uri="{FF2B5EF4-FFF2-40B4-BE49-F238E27FC236}">
                  <a16:creationId xmlns:a16="http://schemas.microsoft.com/office/drawing/2014/main" id="{E2E51628-4BA7-4CBB-994E-3881792A3C11}"/>
                </a:ext>
              </a:extLst>
            </p:cNvPr>
            <p:cNvSpPr/>
            <p:nvPr/>
          </p:nvSpPr>
          <p:spPr>
            <a:xfrm rot="4020000" flipH="1" flipV="1">
              <a:off x="5475871" y="452964"/>
              <a:ext cx="2202643" cy="1819666"/>
            </a:xfrm>
            <a:custGeom>
              <a:avLst/>
              <a:gdLst>
                <a:gd name="connsiteX0" fmla="*/ 2202643 w 2202643"/>
                <a:gd name="connsiteY0" fmla="*/ 858479 h 1819666"/>
                <a:gd name="connsiteX1" fmla="*/ 2138941 w 2202643"/>
                <a:gd name="connsiteY1" fmla="*/ 998594 h 1819666"/>
                <a:gd name="connsiteX2" fmla="*/ 1721952 w 2202643"/>
                <a:gd name="connsiteY2" fmla="*/ 1639060 h 1819666"/>
                <a:gd name="connsiteX3" fmla="*/ 1552927 w 2202643"/>
                <a:gd name="connsiteY3" fmla="*/ 1819666 h 1819666"/>
                <a:gd name="connsiteX4" fmla="*/ 0 w 2202643"/>
                <a:gd name="connsiteY4" fmla="*/ 266740 h 1819666"/>
                <a:gd name="connsiteX5" fmla="*/ 45782 w 2202643"/>
                <a:gd name="connsiteY5" fmla="*/ 217821 h 1819666"/>
                <a:gd name="connsiteX6" fmla="*/ 143190 w 2202643"/>
                <a:gd name="connsiteY6" fmla="*/ 76237 h 1819666"/>
                <a:gd name="connsiteX7" fmla="*/ 180193 w 2202643"/>
                <a:gd name="connsiteY7" fmla="*/ 0 h 1819666"/>
                <a:gd name="connsiteX8" fmla="*/ 2202643 w 2202643"/>
                <a:gd name="connsiteY8" fmla="*/ 858479 h 1819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2643" h="1819666">
                  <a:moveTo>
                    <a:pt x="2202643" y="858479"/>
                  </a:moveTo>
                  <a:lnTo>
                    <a:pt x="2138941" y="998594"/>
                  </a:lnTo>
                  <a:cubicBezTo>
                    <a:pt x="2024880" y="1233475"/>
                    <a:pt x="1884133" y="1447671"/>
                    <a:pt x="1721952" y="1639060"/>
                  </a:cubicBezTo>
                  <a:lnTo>
                    <a:pt x="1552927" y="1819666"/>
                  </a:lnTo>
                  <a:lnTo>
                    <a:pt x="0" y="266740"/>
                  </a:lnTo>
                  <a:lnTo>
                    <a:pt x="45782" y="217821"/>
                  </a:lnTo>
                  <a:cubicBezTo>
                    <a:pt x="82373" y="174640"/>
                    <a:pt x="115095" y="127343"/>
                    <a:pt x="143190" y="76237"/>
                  </a:cubicBezTo>
                  <a:lnTo>
                    <a:pt x="180193" y="0"/>
                  </a:lnTo>
                  <a:lnTo>
                    <a:pt x="2202643" y="858479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0" name="Segment 16 Text">
              <a:extLst>
                <a:ext uri="{FF2B5EF4-FFF2-40B4-BE49-F238E27FC236}">
                  <a16:creationId xmlns:a16="http://schemas.microsoft.com/office/drawing/2014/main" id="{EE2B50CC-C6C8-4642-901D-2C414EECC6B7}"/>
                </a:ext>
              </a:extLst>
            </p:cNvPr>
            <p:cNvSpPr/>
            <p:nvPr/>
          </p:nvSpPr>
          <p:spPr>
            <a:xfrm rot="15505574">
              <a:off x="4640391" y="109327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dirty="0" err="1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Vlera</a:t>
              </a:r>
              <a:r>
                <a:rPr lang="en-US" sz="2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400" b="1" dirty="0" err="1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Warda</a:t>
              </a:r>
              <a:endParaRPr lang="en-US" sz="2400" b="1" dirty="0">
                <a:ln w="0"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Segment 15 Text">
              <a:extLst>
                <a:ext uri="{FF2B5EF4-FFF2-40B4-BE49-F238E27FC236}">
                  <a16:creationId xmlns:a16="http://schemas.microsoft.com/office/drawing/2014/main" id="{E48119DA-3856-4B3D-8946-090A63027C68}"/>
                </a:ext>
              </a:extLst>
            </p:cNvPr>
            <p:cNvSpPr/>
            <p:nvPr/>
          </p:nvSpPr>
          <p:spPr>
            <a:xfrm rot="14166677">
              <a:off x="3928993" y="13849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I Slipper </a:t>
              </a:r>
              <a:r>
                <a:rPr lang="en-US" sz="2400" b="1">
                  <a:ln w="0"/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</a:t>
              </a:r>
              <a:endParaRPr lang="en-US" sz="2400" b="1" dirty="0">
                <a:ln w="0"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Segment 14 Text">
              <a:extLst>
                <a:ext uri="{FF2B5EF4-FFF2-40B4-BE49-F238E27FC236}">
                  <a16:creationId xmlns:a16="http://schemas.microsoft.com/office/drawing/2014/main" id="{A7790140-FA69-4D9B-A2F0-E524493F5333}"/>
                </a:ext>
              </a:extLst>
            </p:cNvPr>
            <p:cNvSpPr/>
            <p:nvPr/>
          </p:nvSpPr>
          <p:spPr>
            <a:xfrm rot="12785396">
              <a:off x="3378463" y="1917820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Sofie/Tobias</a:t>
              </a:r>
            </a:p>
          </p:txBody>
        </p:sp>
        <p:sp>
          <p:nvSpPr>
            <p:cNvPr id="92" name="Segment 13 Text">
              <a:extLst>
                <a:ext uri="{FF2B5EF4-FFF2-40B4-BE49-F238E27FC236}">
                  <a16:creationId xmlns:a16="http://schemas.microsoft.com/office/drawing/2014/main" id="{97190CA5-BB15-4AB2-953C-4E4A4F76E2D6}"/>
                </a:ext>
              </a:extLst>
            </p:cNvPr>
            <p:cNvSpPr/>
            <p:nvPr/>
          </p:nvSpPr>
          <p:spPr>
            <a:xfrm rot="11386427">
              <a:off x="3075437" y="26661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Signe/Signe</a:t>
              </a:r>
            </a:p>
          </p:txBody>
        </p:sp>
        <p:sp>
          <p:nvSpPr>
            <p:cNvPr id="93" name="Segment 12 Text">
              <a:extLst>
                <a:ext uri="{FF2B5EF4-FFF2-40B4-BE49-F238E27FC236}">
                  <a16:creationId xmlns:a16="http://schemas.microsoft.com/office/drawing/2014/main" id="{FF440C35-142F-44D0-ADB4-1EC42123BAF3}"/>
                </a:ext>
              </a:extLst>
            </p:cNvPr>
            <p:cNvSpPr/>
            <p:nvPr/>
          </p:nvSpPr>
          <p:spPr>
            <a:xfrm rot="10087747">
              <a:off x="3085459" y="3439188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Rebekka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/Sara</a:t>
              </a:r>
            </a:p>
          </p:txBody>
        </p:sp>
        <p:sp>
          <p:nvSpPr>
            <p:cNvPr id="94" name="Segment 11 Text">
              <a:extLst>
                <a:ext uri="{FF2B5EF4-FFF2-40B4-BE49-F238E27FC236}">
                  <a16:creationId xmlns:a16="http://schemas.microsoft.com/office/drawing/2014/main" id="{CCBB47C6-B12F-41C2-B8EB-55AB0880405C}"/>
                </a:ext>
              </a:extLst>
            </p:cNvPr>
            <p:cNvSpPr/>
            <p:nvPr/>
          </p:nvSpPr>
          <p:spPr>
            <a:xfrm rot="8841592">
              <a:off x="3373354" y="416324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Nicoline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/Oliver</a:t>
              </a:r>
            </a:p>
          </p:txBody>
        </p:sp>
        <p:sp>
          <p:nvSpPr>
            <p:cNvPr id="95" name="Segment 10 Text">
              <a:extLst>
                <a:ext uri="{FF2B5EF4-FFF2-40B4-BE49-F238E27FC236}">
                  <a16:creationId xmlns:a16="http://schemas.microsoft.com/office/drawing/2014/main" id="{B77F9561-E5C1-4ADC-8E18-C59538E21A68}"/>
                </a:ext>
              </a:extLst>
            </p:cNvPr>
            <p:cNvSpPr/>
            <p:nvPr/>
          </p:nvSpPr>
          <p:spPr>
            <a:xfrm rot="7333906">
              <a:off x="3962803" y="4682032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Natasja</a:t>
              </a:r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Natasja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Segment 9 Text">
              <a:extLst>
                <a:ext uri="{FF2B5EF4-FFF2-40B4-BE49-F238E27FC236}">
                  <a16:creationId xmlns:a16="http://schemas.microsoft.com/office/drawing/2014/main" id="{E359340B-A9D9-4D1E-8B14-8B9C294BF8DD}"/>
                </a:ext>
              </a:extLst>
            </p:cNvPr>
            <p:cNvSpPr/>
            <p:nvPr/>
          </p:nvSpPr>
          <p:spPr>
            <a:xfrm rot="5979540">
              <a:off x="4695219" y="4996005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Naja</a:t>
              </a:r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/Nanna</a:t>
              </a:r>
            </a:p>
          </p:txBody>
        </p:sp>
        <p:sp>
          <p:nvSpPr>
            <p:cNvPr id="97" name="Segment 8 Text">
              <a:extLst>
                <a:ext uri="{FF2B5EF4-FFF2-40B4-BE49-F238E27FC236}">
                  <a16:creationId xmlns:a16="http://schemas.microsoft.com/office/drawing/2014/main" id="{86BC43A5-8513-43F3-89AF-19DF2ACCF8F3}"/>
                </a:ext>
              </a:extLst>
            </p:cNvPr>
            <p:cNvSpPr/>
            <p:nvPr/>
          </p:nvSpPr>
          <p:spPr>
            <a:xfrm rot="4728951">
              <a:off x="5408038" y="4963207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Melissa/Mirela</a:t>
              </a:r>
            </a:p>
          </p:txBody>
        </p:sp>
        <p:sp>
          <p:nvSpPr>
            <p:cNvPr id="98" name="Segment 7 Text">
              <a:extLst>
                <a:ext uri="{FF2B5EF4-FFF2-40B4-BE49-F238E27FC236}">
                  <a16:creationId xmlns:a16="http://schemas.microsoft.com/office/drawing/2014/main" id="{9B434764-39A9-48BF-90D3-CC01E10BE653}"/>
                </a:ext>
              </a:extLst>
            </p:cNvPr>
            <p:cNvSpPr/>
            <p:nvPr/>
          </p:nvSpPr>
          <p:spPr>
            <a:xfrm rot="3407620">
              <a:off x="6096757" y="4677636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Marcus/Marie</a:t>
              </a:r>
            </a:p>
          </p:txBody>
        </p:sp>
        <p:sp>
          <p:nvSpPr>
            <p:cNvPr id="99" name="Segment 6 Text">
              <a:extLst>
                <a:ext uri="{FF2B5EF4-FFF2-40B4-BE49-F238E27FC236}">
                  <a16:creationId xmlns:a16="http://schemas.microsoft.com/office/drawing/2014/main" id="{3039A514-6046-4EA9-9674-22DDCCE53616}"/>
                </a:ext>
              </a:extLst>
            </p:cNvPr>
            <p:cNvSpPr/>
            <p:nvPr/>
          </p:nvSpPr>
          <p:spPr>
            <a:xfrm rot="2005907">
              <a:off x="6670991" y="413820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Laura/Laura</a:t>
              </a:r>
            </a:p>
          </p:txBody>
        </p:sp>
        <p:sp>
          <p:nvSpPr>
            <p:cNvPr id="100" name="Segment 5 Text">
              <a:extLst>
                <a:ext uri="{FF2B5EF4-FFF2-40B4-BE49-F238E27FC236}">
                  <a16:creationId xmlns:a16="http://schemas.microsoft.com/office/drawing/2014/main" id="{FEFC8BBE-FEB0-4576-BC5F-4664E5A825E7}"/>
                </a:ext>
              </a:extLst>
            </p:cNvPr>
            <p:cNvSpPr/>
            <p:nvPr/>
          </p:nvSpPr>
          <p:spPr>
            <a:xfrm rot="586734">
              <a:off x="6973268" y="339768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Katrin/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Kirstine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Segment 4 Text">
              <a:extLst>
                <a:ext uri="{FF2B5EF4-FFF2-40B4-BE49-F238E27FC236}">
                  <a16:creationId xmlns:a16="http://schemas.microsoft.com/office/drawing/2014/main" id="{8CA07F1A-459B-4629-ADAE-E34C8D2C0AD2}"/>
                </a:ext>
              </a:extLst>
            </p:cNvPr>
            <p:cNvSpPr/>
            <p:nvPr/>
          </p:nvSpPr>
          <p:spPr>
            <a:xfrm rot="20942613">
              <a:off x="6964624" y="2621114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Frederik/Karla</a:t>
              </a:r>
            </a:p>
          </p:txBody>
        </p:sp>
        <p:sp>
          <p:nvSpPr>
            <p:cNvPr id="102" name="Segment 3 Text">
              <a:extLst>
                <a:ext uri="{FF2B5EF4-FFF2-40B4-BE49-F238E27FC236}">
                  <a16:creationId xmlns:a16="http://schemas.microsoft.com/office/drawing/2014/main" id="{7AA6A5F4-0E08-4852-8F6D-09BE6CEE53F9}"/>
                </a:ext>
              </a:extLst>
            </p:cNvPr>
            <p:cNvSpPr/>
            <p:nvPr/>
          </p:nvSpPr>
          <p:spPr>
            <a:xfrm rot="19553008">
              <a:off x="6692784" y="191964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Daniel/Emma</a:t>
              </a:r>
            </a:p>
          </p:txBody>
        </p:sp>
        <p:sp>
          <p:nvSpPr>
            <p:cNvPr id="103" name="Segment 2 Text">
              <a:extLst>
                <a:ext uri="{FF2B5EF4-FFF2-40B4-BE49-F238E27FC236}">
                  <a16:creationId xmlns:a16="http://schemas.microsoft.com/office/drawing/2014/main" id="{87E31AC5-D067-4835-B86E-0C9A8C9ADB9E}"/>
                </a:ext>
              </a:extLst>
            </p:cNvPr>
            <p:cNvSpPr/>
            <p:nvPr/>
          </p:nvSpPr>
          <p:spPr>
            <a:xfrm rot="18189939">
              <a:off x="6097232" y="1364103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0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Caroline/</a:t>
              </a:r>
              <a:r>
                <a:rPr lang="en-US" sz="2000" b="1" cap="none" spc="0" dirty="0" err="1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Cecilie</a:t>
              </a:r>
              <a:endParaRPr lang="en-US" sz="20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Segment 1 Text">
              <a:extLst>
                <a:ext uri="{FF2B5EF4-FFF2-40B4-BE49-F238E27FC236}">
                  <a16:creationId xmlns:a16="http://schemas.microsoft.com/office/drawing/2014/main" id="{14F92945-F402-4EC4-BAC2-658F5CF84143}"/>
                </a:ext>
              </a:extLst>
            </p:cNvPr>
            <p:cNvSpPr/>
            <p:nvPr/>
          </p:nvSpPr>
          <p:spPr>
            <a:xfrm rot="16822901">
              <a:off x="5371600" y="1087221"/>
              <a:ext cx="2134632" cy="815259"/>
            </a:xfrm>
            <a:prstGeom prst="rect">
              <a:avLst/>
            </a:prstGeom>
            <a:noFill/>
          </p:spPr>
          <p:txBody>
            <a:bodyPr vert="horz" wrap="square" lIns="36000" tIns="36000" rIns="36000" bIns="36000" anchor="ctr" anchorCtr="0">
              <a:normAutofit/>
            </a:bodyPr>
            <a:lstStyle/>
            <a:p>
              <a:pPr algn="ctr"/>
              <a:r>
                <a:rPr lang="en-US" sz="2400" b="1" cap="none" spc="0" dirty="0">
                  <a:ln w="0"/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Aileen/Amalie</a:t>
              </a:r>
            </a:p>
          </p:txBody>
        </p:sp>
      </p:grpSp>
      <p:grpSp>
        <p:nvGrpSpPr>
          <p:cNvPr id="30" name="Spin Button">
            <a:extLst>
              <a:ext uri="{FF2B5EF4-FFF2-40B4-BE49-F238E27FC236}">
                <a16:creationId xmlns:a16="http://schemas.microsoft.com/office/drawing/2014/main" id="{5A4AE164-BDC2-4C05-9DBE-540CC6E78467}"/>
              </a:ext>
            </a:extLst>
          </p:cNvPr>
          <p:cNvGrpSpPr/>
          <p:nvPr/>
        </p:nvGrpSpPr>
        <p:grpSpPr>
          <a:xfrm>
            <a:off x="5196000" y="2529000"/>
            <a:ext cx="1800000" cy="1800000"/>
            <a:chOff x="5196000" y="2529000"/>
            <a:chExt cx="1800000" cy="1800000"/>
          </a:xfrm>
        </p:grpSpPr>
        <p:sp>
          <p:nvSpPr>
            <p:cNvPr id="31" name="Spin Button">
              <a:extLst>
                <a:ext uri="{FF2B5EF4-FFF2-40B4-BE49-F238E27FC236}">
                  <a16:creationId xmlns:a16="http://schemas.microsoft.com/office/drawing/2014/main" id="{9AEA8EA1-DEE8-4F31-B59A-5B19D9F0ECB2}"/>
                </a:ext>
              </a:extLst>
            </p:cNvPr>
            <p:cNvSpPr/>
            <p:nvPr/>
          </p:nvSpPr>
          <p:spPr>
            <a:xfrm>
              <a:off x="5196000" y="2529000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2.n</a:t>
              </a:r>
            </a:p>
          </p:txBody>
        </p:sp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6E08BFD4-18AD-44C3-B109-AB78CA2C84AC}"/>
                </a:ext>
              </a:extLst>
            </p:cNvPr>
            <p:cNvSpPr/>
            <p:nvPr/>
          </p:nvSpPr>
          <p:spPr>
            <a:xfrm>
              <a:off x="5392462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Arrow: Curved Down 32">
              <a:extLst>
                <a:ext uri="{FF2B5EF4-FFF2-40B4-BE49-F238E27FC236}">
                  <a16:creationId xmlns:a16="http://schemas.microsoft.com/office/drawing/2014/main" id="{7B7ED7CB-63BC-4D0E-8121-A1B5864A5D78}"/>
                </a:ext>
              </a:extLst>
            </p:cNvPr>
            <p:cNvSpPr/>
            <p:nvPr/>
          </p:nvSpPr>
          <p:spPr>
            <a:xfrm flipH="1" flipV="1">
              <a:off x="5384979" y="3672555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4" name="Marker">
            <a:extLst>
              <a:ext uri="{FF2B5EF4-FFF2-40B4-BE49-F238E27FC236}">
                <a16:creationId xmlns:a16="http://schemas.microsoft.com/office/drawing/2014/main" id="{A7B16688-256D-4D3D-BCA2-9CD3DE1E0372}"/>
              </a:ext>
            </a:extLst>
          </p:cNvPr>
          <p:cNvSpPr/>
          <p:nvPr/>
        </p:nvSpPr>
        <p:spPr>
          <a:xfrm rot="10800000">
            <a:off x="5741207" y="-2198"/>
            <a:ext cx="720000" cy="720000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46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3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264</Words>
  <Application>Microsoft Office PowerPoint</Application>
  <PresentationFormat>Widescreen</PresentationFormat>
  <Paragraphs>110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tekhnologic</dc:creator>
  <cp:lastModifiedBy>Andreas Molander</cp:lastModifiedBy>
  <cp:revision>14</cp:revision>
  <dcterms:created xsi:type="dcterms:W3CDTF">2017-02-18T00:54:12Z</dcterms:created>
  <dcterms:modified xsi:type="dcterms:W3CDTF">2018-08-07T12:13:24Z</dcterms:modified>
</cp:coreProperties>
</file>